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04bd9e9c94a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a7f183ca64146"/>
  </p:sldMasterIdLst>
  <p:sldIdLst>
    <p:sldId xmlns:r="http://schemas.openxmlformats.org/officeDocument/2006/relationships" id="256" r:id="R54e96de7b8d44679"/>
    <p:sldId xmlns:r="http://schemas.openxmlformats.org/officeDocument/2006/relationships" id="257" r:id="Rbfc09760b19745fb"/>
    <p:sldId xmlns:r="http://schemas.openxmlformats.org/officeDocument/2006/relationships" id="258" r:id="R28e6f29db8b84c44"/>
    <p:sldId xmlns:r="http://schemas.openxmlformats.org/officeDocument/2006/relationships" id="259" r:id="Ra8e5398f46214c86"/>
    <p:sldId xmlns:r="http://schemas.openxmlformats.org/officeDocument/2006/relationships" id="260" r:id="Rfc2084efedfa4300"/>
    <p:sldId xmlns:r="http://schemas.openxmlformats.org/officeDocument/2006/relationships" id="261" r:id="R1d60b98db39c44ce"/>
    <p:sldId xmlns:r="http://schemas.openxmlformats.org/officeDocument/2006/relationships" id="262" r:id="Rc917a6b40c3c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a7f183ca64146" /><Relationship Type="http://schemas.openxmlformats.org/officeDocument/2006/relationships/slide" Target="/ppt/slides/slide1.xml" Id="R54e96de7b8d44679" /><Relationship Type="http://schemas.openxmlformats.org/officeDocument/2006/relationships/slide" Target="/ppt/slides/slide2.xml" Id="Rbfc09760b19745fb" /><Relationship Type="http://schemas.openxmlformats.org/officeDocument/2006/relationships/slide" Target="/ppt/slides/slide3.xml" Id="R28e6f29db8b84c44" /><Relationship Type="http://schemas.openxmlformats.org/officeDocument/2006/relationships/slide" Target="/ppt/slides/slide4.xml" Id="Ra8e5398f46214c86" /><Relationship Type="http://schemas.openxmlformats.org/officeDocument/2006/relationships/slide" Target="/ppt/slides/slide5.xml" Id="Rfc2084efedfa4300" /><Relationship Type="http://schemas.openxmlformats.org/officeDocument/2006/relationships/slide" Target="/ppt/slides/slide6.xml" Id="R1d60b98db39c44ce" /><Relationship Type="http://schemas.openxmlformats.org/officeDocument/2006/relationships/slide" Target="/ppt/slides/slide7.xml" Id="Rc917a6b40c3c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33b6bbf3f4f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9ffaf632b4e4b" /><Relationship Type="http://schemas.openxmlformats.org/officeDocument/2006/relationships/theme" Target="/ppt/slideMasters/theme/theme1.xml" Id="Ra2851f22d66d40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9ffaf632b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aacc00b7246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9ac3c0b174f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991fe114746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007b97b564d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1c4617af249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338075e5a43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f9e8ed5ca43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VIDJU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VIDJU HOLDING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826 613 000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 KOMMUNE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