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97e50aadf74e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4c5e2916384133"/>
  </p:sldMasterIdLst>
  <p:sldIdLst>
    <p:sldId xmlns:r="http://schemas.openxmlformats.org/officeDocument/2006/relationships" id="256" r:id="R58314281b7a54acf"/>
    <p:sldId xmlns:r="http://schemas.openxmlformats.org/officeDocument/2006/relationships" id="257" r:id="R4a7ef34e24fe49cd"/>
    <p:sldId xmlns:r="http://schemas.openxmlformats.org/officeDocument/2006/relationships" id="258" r:id="R3ca23a3f963c46cd"/>
    <p:sldId xmlns:r="http://schemas.openxmlformats.org/officeDocument/2006/relationships" id="259" r:id="Rd2f8447d7e024362"/>
    <p:sldId xmlns:r="http://schemas.openxmlformats.org/officeDocument/2006/relationships" id="260" r:id="Rfb9f1dbcb7ab48db"/>
    <p:sldId xmlns:r="http://schemas.openxmlformats.org/officeDocument/2006/relationships" id="261" r:id="R7699ff45825f449e"/>
    <p:sldId xmlns:r="http://schemas.openxmlformats.org/officeDocument/2006/relationships" id="262" r:id="Re876513d689f47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c5e2916384133" /><Relationship Type="http://schemas.openxmlformats.org/officeDocument/2006/relationships/slide" Target="/ppt/slides/slide1.xml" Id="R58314281b7a54acf" /><Relationship Type="http://schemas.openxmlformats.org/officeDocument/2006/relationships/slide" Target="/ppt/slides/slide2.xml" Id="R4a7ef34e24fe49cd" /><Relationship Type="http://schemas.openxmlformats.org/officeDocument/2006/relationships/slide" Target="/ppt/slides/slide3.xml" Id="R3ca23a3f963c46cd" /><Relationship Type="http://schemas.openxmlformats.org/officeDocument/2006/relationships/slide" Target="/ppt/slides/slide4.xml" Id="Rd2f8447d7e024362" /><Relationship Type="http://schemas.openxmlformats.org/officeDocument/2006/relationships/slide" Target="/ppt/slides/slide5.xml" Id="Rfb9f1dbcb7ab48db" /><Relationship Type="http://schemas.openxmlformats.org/officeDocument/2006/relationships/slide" Target="/ppt/slides/slide6.xml" Id="R7699ff45825f449e" /><Relationship Type="http://schemas.openxmlformats.org/officeDocument/2006/relationships/slide" Target="/ppt/slides/slide7.xml" Id="Re876513d689f47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8a87b5dc7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fd2637ef54068" /><Relationship Type="http://schemas.openxmlformats.org/officeDocument/2006/relationships/theme" Target="/ppt/slideMasters/theme/theme1.xml" Id="Rb7545a115a3c4a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8fd2637ef540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c26166fd642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50dccdf7a45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0b4fcda2d4c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2629861184e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22f36126748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d6cf86fd044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75663184340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NYHAMN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NYHAMN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8 937 381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440 568 095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440 671 401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EIRIKTS INVEST AS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INGRIMS INVEST AS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MARITS INVEST AS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THEODOR SIVERTSEN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 MARIE SIVERTSEN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SIVERTSEN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925 207 411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NYHAMN HOLDING AS</a:t>
            </a:r>
          </a:p>
        </p:txBody>
      </p:sp>
    </p:spTree>
  </p:cSld>
  <p:clrMapOvr>
    <a:masterClrMapping xmlns:a="http://schemas.openxmlformats.org/drawingml/2006/main"/>
  </p:clrMapOvr>
</p:sld>
</file>