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7e075993a948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41754c446649f1"/>
  </p:sldMasterIdLst>
  <p:sldIdLst>
    <p:sldId xmlns:r="http://schemas.openxmlformats.org/officeDocument/2006/relationships" id="256" r:id="R5edd654e87a94124"/>
    <p:sldId xmlns:r="http://schemas.openxmlformats.org/officeDocument/2006/relationships" id="257" r:id="R09984fd80b0f458b"/>
    <p:sldId xmlns:r="http://schemas.openxmlformats.org/officeDocument/2006/relationships" id="258" r:id="R85cec56634a64487"/>
    <p:sldId xmlns:r="http://schemas.openxmlformats.org/officeDocument/2006/relationships" id="259" r:id="Rcbd6fe690de848b6"/>
    <p:sldId xmlns:r="http://schemas.openxmlformats.org/officeDocument/2006/relationships" id="260" r:id="R8515d6639a274d5b"/>
    <p:sldId xmlns:r="http://schemas.openxmlformats.org/officeDocument/2006/relationships" id="261" r:id="Rd2740f282ee44878"/>
    <p:sldId xmlns:r="http://schemas.openxmlformats.org/officeDocument/2006/relationships" id="262" r:id="R7996860c672549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41754c446649f1" /><Relationship Type="http://schemas.openxmlformats.org/officeDocument/2006/relationships/slide" Target="/ppt/slides/slide1.xml" Id="R5edd654e87a94124" /><Relationship Type="http://schemas.openxmlformats.org/officeDocument/2006/relationships/slide" Target="/ppt/slides/slide2.xml" Id="R09984fd80b0f458b" /><Relationship Type="http://schemas.openxmlformats.org/officeDocument/2006/relationships/slide" Target="/ppt/slides/slide3.xml" Id="R85cec56634a64487" /><Relationship Type="http://schemas.openxmlformats.org/officeDocument/2006/relationships/slide" Target="/ppt/slides/slide4.xml" Id="Rcbd6fe690de848b6" /><Relationship Type="http://schemas.openxmlformats.org/officeDocument/2006/relationships/slide" Target="/ppt/slides/slide5.xml" Id="R8515d6639a274d5b" /><Relationship Type="http://schemas.openxmlformats.org/officeDocument/2006/relationships/slide" Target="/ppt/slides/slide6.xml" Id="Rd2740f282ee44878" /><Relationship Type="http://schemas.openxmlformats.org/officeDocument/2006/relationships/slide" Target="/ppt/slides/slide7.xml" Id="R7996860c672549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8a125acde744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e2a3eb30a4f52" /><Relationship Type="http://schemas.openxmlformats.org/officeDocument/2006/relationships/theme" Target="/ppt/slideMasters/theme/theme1.xml" Id="R85a16e2307a44f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3e2a3eb30a4f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969f5af1847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655df5cc84b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9745dac4945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30df133bc49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2d9be6dbd45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78c1dcb6945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b676488a744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FGH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HOLDING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3 835 220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3 796 003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2 943 718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6 003 099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SRH INVEST SANDEFJORD AS  –  47,5 %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 THOMASSEN INVEST AS  –  41,6 %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SRH INVEST SANDEFJORD AS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STÅLE RAASTAD HANSEN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925 224 553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HOLDING AS</a:t>
            </a:r>
          </a:p>
        </p:txBody>
      </p:sp>
    </p:spTree>
  </p:cSld>
  <p:clrMapOvr>
    <a:masterClrMapping xmlns:a="http://schemas.openxmlformats.org/drawingml/2006/main"/>
  </p:clrMapOvr>
</p:sld>
</file>