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fdbd5ec60e46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3c8205d2ad472b"/>
  </p:sldMasterIdLst>
  <p:sldIdLst>
    <p:sldId xmlns:r="http://schemas.openxmlformats.org/officeDocument/2006/relationships" id="256" r:id="Rab12d905aa604a70"/>
    <p:sldId xmlns:r="http://schemas.openxmlformats.org/officeDocument/2006/relationships" id="257" r:id="Ree79c2c45bd243d1"/>
    <p:sldId xmlns:r="http://schemas.openxmlformats.org/officeDocument/2006/relationships" id="258" r:id="Rcddaf0cbd8ff4aa2"/>
    <p:sldId xmlns:r="http://schemas.openxmlformats.org/officeDocument/2006/relationships" id="259" r:id="Rc1eb457d6dd045eb"/>
    <p:sldId xmlns:r="http://schemas.openxmlformats.org/officeDocument/2006/relationships" id="260" r:id="Rc41b513f67ae45c6"/>
    <p:sldId xmlns:r="http://schemas.openxmlformats.org/officeDocument/2006/relationships" id="261" r:id="R5983d1cfb1544f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3c8205d2ad472b" /><Relationship Type="http://schemas.openxmlformats.org/officeDocument/2006/relationships/slide" Target="/ppt/slides/slide1.xml" Id="Rab12d905aa604a70" /><Relationship Type="http://schemas.openxmlformats.org/officeDocument/2006/relationships/slide" Target="/ppt/slides/slide2.xml" Id="Ree79c2c45bd243d1" /><Relationship Type="http://schemas.openxmlformats.org/officeDocument/2006/relationships/slide" Target="/ppt/slides/slide3.xml" Id="Rcddaf0cbd8ff4aa2" /><Relationship Type="http://schemas.openxmlformats.org/officeDocument/2006/relationships/slide" Target="/ppt/slides/slide4.xml" Id="Rc1eb457d6dd045eb" /><Relationship Type="http://schemas.openxmlformats.org/officeDocument/2006/relationships/slide" Target="/ppt/slides/slide5.xml" Id="Rc41b513f67ae45c6" /><Relationship Type="http://schemas.openxmlformats.org/officeDocument/2006/relationships/slide" Target="/ppt/slides/slide6.xml" Id="R5983d1cfb1544f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e08f42677b4c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da12a3fa24fb3" /><Relationship Type="http://schemas.openxmlformats.org/officeDocument/2006/relationships/theme" Target="/ppt/slideMasters/theme/theme1.xml" Id="Rbac11c14162c4b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cda12a3fa24f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21f45fc6c4c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dc04128644a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420d844cc40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2b8c74c8146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fa96b83dd47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998a153cd4d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68 GRADER NORD OFOTEN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OFOTEN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68 GRADER NORD OFOTEN ble etablert [år] og holder til i Bogen I Ofoten.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OFOTEN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OFOTEN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OFOTEN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−1 343 077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7 622 352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113 572 277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118 428 142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OFOTEN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Bergvikveien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8533 Bogen I Ofoten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www.ofotstiftelsen.no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925 237 671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OFOTEN</a:t>
            </a:r>
          </a:p>
        </p:txBody>
      </p:sp>
    </p:spTree>
  </p:cSld>
  <p:clrMapOvr>
    <a:masterClrMapping xmlns:a="http://schemas.openxmlformats.org/drawingml/2006/main"/>
  </p:clrMapOvr>
</p:sld>
</file>