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f174f949d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07930fc5724d4e"/>
  </p:sldMasterIdLst>
  <p:sldIdLst>
    <p:sldId xmlns:r="http://schemas.openxmlformats.org/officeDocument/2006/relationships" id="256" r:id="R8ac3020dc63749d6"/>
    <p:sldId xmlns:r="http://schemas.openxmlformats.org/officeDocument/2006/relationships" id="257" r:id="Rfa4dce188ba3446b"/>
    <p:sldId xmlns:r="http://schemas.openxmlformats.org/officeDocument/2006/relationships" id="258" r:id="R0d1e8f9f2eb24926"/>
    <p:sldId xmlns:r="http://schemas.openxmlformats.org/officeDocument/2006/relationships" id="259" r:id="Ra0f531290fe24770"/>
    <p:sldId xmlns:r="http://schemas.openxmlformats.org/officeDocument/2006/relationships" id="260" r:id="R6255e061904e48ca"/>
    <p:sldId xmlns:r="http://schemas.openxmlformats.org/officeDocument/2006/relationships" id="261" r:id="R71a564a4608f41be"/>
    <p:sldId xmlns:r="http://schemas.openxmlformats.org/officeDocument/2006/relationships" id="262" r:id="R4429d91f9815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7930fc5724d4e" /><Relationship Type="http://schemas.openxmlformats.org/officeDocument/2006/relationships/slide" Target="/ppt/slides/slide1.xml" Id="R8ac3020dc63749d6" /><Relationship Type="http://schemas.openxmlformats.org/officeDocument/2006/relationships/slide" Target="/ppt/slides/slide2.xml" Id="Rfa4dce188ba3446b" /><Relationship Type="http://schemas.openxmlformats.org/officeDocument/2006/relationships/slide" Target="/ppt/slides/slide3.xml" Id="R0d1e8f9f2eb24926" /><Relationship Type="http://schemas.openxmlformats.org/officeDocument/2006/relationships/slide" Target="/ppt/slides/slide4.xml" Id="Ra0f531290fe24770" /><Relationship Type="http://schemas.openxmlformats.org/officeDocument/2006/relationships/slide" Target="/ppt/slides/slide5.xml" Id="R6255e061904e48ca" /><Relationship Type="http://schemas.openxmlformats.org/officeDocument/2006/relationships/slide" Target="/ppt/slides/slide6.xml" Id="R71a564a4608f41be" /><Relationship Type="http://schemas.openxmlformats.org/officeDocument/2006/relationships/slide" Target="/ppt/slides/slide7.xml" Id="R4429d91f9815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f54cae0ab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f6e3e996a4718" /><Relationship Type="http://schemas.openxmlformats.org/officeDocument/2006/relationships/theme" Target="/ppt/slideMasters/theme/theme1.xml" Id="Rd331bb2e192d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1f6e3e996a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5528c5b77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2978bfdbe41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793af78d14f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289630cdd4c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5120326fb4d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cb0f95bd344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e7e8672f548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COMVIK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970 447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17 061 344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17 125 035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VIKINGSTAD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