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af078a906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1e0e4beaa4239"/>
  </p:sldMasterIdLst>
  <p:sldIdLst>
    <p:sldId xmlns:r="http://schemas.openxmlformats.org/officeDocument/2006/relationships" id="256" r:id="R3ddbd3dfe71a4423"/>
    <p:sldId xmlns:r="http://schemas.openxmlformats.org/officeDocument/2006/relationships" id="257" r:id="Racef076c599f4e78"/>
    <p:sldId xmlns:r="http://schemas.openxmlformats.org/officeDocument/2006/relationships" id="258" r:id="Rcb925609ff104ee0"/>
    <p:sldId xmlns:r="http://schemas.openxmlformats.org/officeDocument/2006/relationships" id="259" r:id="R9af29ed0de8c4485"/>
    <p:sldId xmlns:r="http://schemas.openxmlformats.org/officeDocument/2006/relationships" id="260" r:id="R7cfd27896e714975"/>
    <p:sldId xmlns:r="http://schemas.openxmlformats.org/officeDocument/2006/relationships" id="261" r:id="R450cfb5405f54dff"/>
    <p:sldId xmlns:r="http://schemas.openxmlformats.org/officeDocument/2006/relationships" id="262" r:id="Rd55d2878eb88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1e0e4beaa4239" /><Relationship Type="http://schemas.openxmlformats.org/officeDocument/2006/relationships/slide" Target="/ppt/slides/slide1.xml" Id="R3ddbd3dfe71a4423" /><Relationship Type="http://schemas.openxmlformats.org/officeDocument/2006/relationships/slide" Target="/ppt/slides/slide2.xml" Id="Racef076c599f4e78" /><Relationship Type="http://schemas.openxmlformats.org/officeDocument/2006/relationships/slide" Target="/ppt/slides/slide3.xml" Id="Rcb925609ff104ee0" /><Relationship Type="http://schemas.openxmlformats.org/officeDocument/2006/relationships/slide" Target="/ppt/slides/slide4.xml" Id="R9af29ed0de8c4485" /><Relationship Type="http://schemas.openxmlformats.org/officeDocument/2006/relationships/slide" Target="/ppt/slides/slide5.xml" Id="R7cfd27896e714975" /><Relationship Type="http://schemas.openxmlformats.org/officeDocument/2006/relationships/slide" Target="/ppt/slides/slide6.xml" Id="R450cfb5405f54dff" /><Relationship Type="http://schemas.openxmlformats.org/officeDocument/2006/relationships/slide" Target="/ppt/slides/slide7.xml" Id="Rd55d2878eb88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3bdb686d9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50ddd61fc489b" /><Relationship Type="http://schemas.openxmlformats.org/officeDocument/2006/relationships/theme" Target="/ppt/slideMasters/theme/theme1.xml" Id="Rcda53e4e0f30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50ddd61fc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6fc5657f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90100226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8bbd4016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bcb31a48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37b7f915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1c71d4ae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c2376f5a4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