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fbc0c64a124b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fad6e5096941ac"/>
  </p:sldMasterIdLst>
  <p:sldIdLst>
    <p:sldId xmlns:r="http://schemas.openxmlformats.org/officeDocument/2006/relationships" id="256" r:id="Re19104af9af34e2d"/>
    <p:sldId xmlns:r="http://schemas.openxmlformats.org/officeDocument/2006/relationships" id="257" r:id="R3d07312b95c74acd"/>
    <p:sldId xmlns:r="http://schemas.openxmlformats.org/officeDocument/2006/relationships" id="258" r:id="Rb320fd9e3ff54d45"/>
    <p:sldId xmlns:r="http://schemas.openxmlformats.org/officeDocument/2006/relationships" id="259" r:id="R6cb612447c8c44c6"/>
    <p:sldId xmlns:r="http://schemas.openxmlformats.org/officeDocument/2006/relationships" id="260" r:id="R485e62833cb8404e"/>
    <p:sldId xmlns:r="http://schemas.openxmlformats.org/officeDocument/2006/relationships" id="261" r:id="Rb8f3cad35003463d"/>
    <p:sldId xmlns:r="http://schemas.openxmlformats.org/officeDocument/2006/relationships" id="262" r:id="Rd0d654dc499e45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fad6e5096941ac" /><Relationship Type="http://schemas.openxmlformats.org/officeDocument/2006/relationships/slide" Target="/ppt/slides/slide1.xml" Id="Re19104af9af34e2d" /><Relationship Type="http://schemas.openxmlformats.org/officeDocument/2006/relationships/slide" Target="/ppt/slides/slide2.xml" Id="R3d07312b95c74acd" /><Relationship Type="http://schemas.openxmlformats.org/officeDocument/2006/relationships/slide" Target="/ppt/slides/slide3.xml" Id="Rb320fd9e3ff54d45" /><Relationship Type="http://schemas.openxmlformats.org/officeDocument/2006/relationships/slide" Target="/ppt/slides/slide4.xml" Id="R6cb612447c8c44c6" /><Relationship Type="http://schemas.openxmlformats.org/officeDocument/2006/relationships/slide" Target="/ppt/slides/slide5.xml" Id="R485e62833cb8404e" /><Relationship Type="http://schemas.openxmlformats.org/officeDocument/2006/relationships/slide" Target="/ppt/slides/slide6.xml" Id="Rb8f3cad35003463d" /><Relationship Type="http://schemas.openxmlformats.org/officeDocument/2006/relationships/slide" Target="/ppt/slides/slide7.xml" Id="Rd0d654dc499e45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8b73025d644b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bec265dd24254" /><Relationship Type="http://schemas.openxmlformats.org/officeDocument/2006/relationships/theme" Target="/ppt/slideMasters/theme/theme1.xml" Id="R1e32e161527444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ebec265dd242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5885f9e284e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87564300c45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4f28ed2664d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b6c8b505345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01b6d07c243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13a3bacf843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3d18c5ed44c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MUSTAD INDUSTRIER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INDUSTRIER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143 373 000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130 191 000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116 664 000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4 059 621 000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4 187 373 000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MICAD AS  –  25,2 %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EBBELINE HOLDING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AEAM AS  –  22,8 %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HEDDY HOLDING AS  –  11,8 %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HOLDING AS  –  11,8 %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MICAD AS  –  1,6 %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925 269 042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HOLDING AS</a:t>
            </a:r>
          </a:p>
        </p:txBody>
      </p:sp>
    </p:spTree>
  </p:cSld>
  <p:clrMapOvr>
    <a:masterClrMapping xmlns:a="http://schemas.openxmlformats.org/drawingml/2006/main"/>
  </p:clrMapOvr>
</p:sld>
</file>