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c6acde90a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ae58ca9924404"/>
  </p:sldMasterIdLst>
  <p:sldIdLst>
    <p:sldId xmlns:r="http://schemas.openxmlformats.org/officeDocument/2006/relationships" id="256" r:id="R0f50eb12cbd844e3"/>
    <p:sldId xmlns:r="http://schemas.openxmlformats.org/officeDocument/2006/relationships" id="257" r:id="R8196450e96ea4f17"/>
    <p:sldId xmlns:r="http://schemas.openxmlformats.org/officeDocument/2006/relationships" id="258" r:id="R842121da98764dd9"/>
    <p:sldId xmlns:r="http://schemas.openxmlformats.org/officeDocument/2006/relationships" id="259" r:id="Re7588093c7a44bad"/>
    <p:sldId xmlns:r="http://schemas.openxmlformats.org/officeDocument/2006/relationships" id="260" r:id="R36bd962c57304fb4"/>
    <p:sldId xmlns:r="http://schemas.openxmlformats.org/officeDocument/2006/relationships" id="261" r:id="R22a7bdb50f154091"/>
    <p:sldId xmlns:r="http://schemas.openxmlformats.org/officeDocument/2006/relationships" id="262" r:id="R8503ab560128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ae58ca9924404" /><Relationship Type="http://schemas.openxmlformats.org/officeDocument/2006/relationships/slide" Target="/ppt/slides/slide1.xml" Id="R0f50eb12cbd844e3" /><Relationship Type="http://schemas.openxmlformats.org/officeDocument/2006/relationships/slide" Target="/ppt/slides/slide2.xml" Id="R8196450e96ea4f17" /><Relationship Type="http://schemas.openxmlformats.org/officeDocument/2006/relationships/slide" Target="/ppt/slides/slide3.xml" Id="R842121da98764dd9" /><Relationship Type="http://schemas.openxmlformats.org/officeDocument/2006/relationships/slide" Target="/ppt/slides/slide4.xml" Id="Re7588093c7a44bad" /><Relationship Type="http://schemas.openxmlformats.org/officeDocument/2006/relationships/slide" Target="/ppt/slides/slide5.xml" Id="R36bd962c57304fb4" /><Relationship Type="http://schemas.openxmlformats.org/officeDocument/2006/relationships/slide" Target="/ppt/slides/slide6.xml" Id="R22a7bdb50f154091" /><Relationship Type="http://schemas.openxmlformats.org/officeDocument/2006/relationships/slide" Target="/ppt/slides/slide7.xml" Id="R8503ab560128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1d3721afa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7adbaae74427" /><Relationship Type="http://schemas.openxmlformats.org/officeDocument/2006/relationships/theme" Target="/ppt/slideMasters/theme/theme1.xml" Id="Rfc1febb77659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77adbaae7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d5320dd4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5a881fde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f0acc44bd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eb7e72806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4143340a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0c67ffeae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46c30858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3 674 155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YVONNE HJERTHOLM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monica@vikenrevisjon.as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