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292819849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a1e0e1c7f4ab7"/>
  </p:sldMasterIdLst>
  <p:sldIdLst>
    <p:sldId xmlns:r="http://schemas.openxmlformats.org/officeDocument/2006/relationships" id="256" r:id="R1c6dab43eeab4242"/>
    <p:sldId xmlns:r="http://schemas.openxmlformats.org/officeDocument/2006/relationships" id="257" r:id="R83950f152d5e4aae"/>
    <p:sldId xmlns:r="http://schemas.openxmlformats.org/officeDocument/2006/relationships" id="258" r:id="Rd4790f62a2e34b2a"/>
    <p:sldId xmlns:r="http://schemas.openxmlformats.org/officeDocument/2006/relationships" id="259" r:id="R630f83b39a3144ba"/>
    <p:sldId xmlns:r="http://schemas.openxmlformats.org/officeDocument/2006/relationships" id="260" r:id="Rb70104b958284699"/>
    <p:sldId xmlns:r="http://schemas.openxmlformats.org/officeDocument/2006/relationships" id="261" r:id="R27ce8fc463814a9f"/>
    <p:sldId xmlns:r="http://schemas.openxmlformats.org/officeDocument/2006/relationships" id="262" r:id="Rc00f6aae3f7f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a1e0e1c7f4ab7" /><Relationship Type="http://schemas.openxmlformats.org/officeDocument/2006/relationships/slide" Target="/ppt/slides/slide1.xml" Id="R1c6dab43eeab4242" /><Relationship Type="http://schemas.openxmlformats.org/officeDocument/2006/relationships/slide" Target="/ppt/slides/slide2.xml" Id="R83950f152d5e4aae" /><Relationship Type="http://schemas.openxmlformats.org/officeDocument/2006/relationships/slide" Target="/ppt/slides/slide3.xml" Id="Rd4790f62a2e34b2a" /><Relationship Type="http://schemas.openxmlformats.org/officeDocument/2006/relationships/slide" Target="/ppt/slides/slide4.xml" Id="R630f83b39a3144ba" /><Relationship Type="http://schemas.openxmlformats.org/officeDocument/2006/relationships/slide" Target="/ppt/slides/slide5.xml" Id="Rb70104b958284699" /><Relationship Type="http://schemas.openxmlformats.org/officeDocument/2006/relationships/slide" Target="/ppt/slides/slide6.xml" Id="R27ce8fc463814a9f" /><Relationship Type="http://schemas.openxmlformats.org/officeDocument/2006/relationships/slide" Target="/ppt/slides/slide7.xml" Id="Rc00f6aae3f7f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d0f4faadb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0d95f7784489" /><Relationship Type="http://schemas.openxmlformats.org/officeDocument/2006/relationships/theme" Target="/ppt/slideMasters/theme/theme1.xml" Id="R016c88f660c6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d0d95f778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4e4342ae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f25ff560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d144ecd4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6e0e73a5f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bea28c67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c049a4589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e29c10f24f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74 958 643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75 062 741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