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5b6d1921c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9f657e5704ecc"/>
  </p:sldMasterIdLst>
  <p:sldIdLst>
    <p:sldId xmlns:r="http://schemas.openxmlformats.org/officeDocument/2006/relationships" id="256" r:id="Rbb9b1eeb18e5475b"/>
    <p:sldId xmlns:r="http://schemas.openxmlformats.org/officeDocument/2006/relationships" id="257" r:id="R729706517e1d4e33"/>
    <p:sldId xmlns:r="http://schemas.openxmlformats.org/officeDocument/2006/relationships" id="258" r:id="R4c481ccb99d44f02"/>
    <p:sldId xmlns:r="http://schemas.openxmlformats.org/officeDocument/2006/relationships" id="259" r:id="R7401b70430224f31"/>
    <p:sldId xmlns:r="http://schemas.openxmlformats.org/officeDocument/2006/relationships" id="260" r:id="Rab9f402d0c0a4979"/>
    <p:sldId xmlns:r="http://schemas.openxmlformats.org/officeDocument/2006/relationships" id="261" r:id="Ra6e8414902524c36"/>
    <p:sldId xmlns:r="http://schemas.openxmlformats.org/officeDocument/2006/relationships" id="262" r:id="Rbc30ea6a26c9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9f657e5704ecc" /><Relationship Type="http://schemas.openxmlformats.org/officeDocument/2006/relationships/slide" Target="/ppt/slides/slide1.xml" Id="Rbb9b1eeb18e5475b" /><Relationship Type="http://schemas.openxmlformats.org/officeDocument/2006/relationships/slide" Target="/ppt/slides/slide2.xml" Id="R729706517e1d4e33" /><Relationship Type="http://schemas.openxmlformats.org/officeDocument/2006/relationships/slide" Target="/ppt/slides/slide3.xml" Id="R4c481ccb99d44f02" /><Relationship Type="http://schemas.openxmlformats.org/officeDocument/2006/relationships/slide" Target="/ppt/slides/slide4.xml" Id="R7401b70430224f31" /><Relationship Type="http://schemas.openxmlformats.org/officeDocument/2006/relationships/slide" Target="/ppt/slides/slide5.xml" Id="Rab9f402d0c0a4979" /><Relationship Type="http://schemas.openxmlformats.org/officeDocument/2006/relationships/slide" Target="/ppt/slides/slide6.xml" Id="Ra6e8414902524c36" /><Relationship Type="http://schemas.openxmlformats.org/officeDocument/2006/relationships/slide" Target="/ppt/slides/slide7.xml" Id="Rbc30ea6a26c9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613471fc6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7bdccd094fac" /><Relationship Type="http://schemas.openxmlformats.org/officeDocument/2006/relationships/theme" Target="/ppt/slideMasters/theme/theme1.xml" Id="R47c52f4661d1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27bdccd09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0fc9ab2f0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6fd4a34b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a2a1f4a3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df652d1a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3cf82ddcd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a86e4251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90109d238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BRINCHMANN MEDICAL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BRINCHMANN MEDICAL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BRINCHMANN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925 274 747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