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cd884cc2d847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831be19a5e4dbe"/>
  </p:sldMasterIdLst>
  <p:sldIdLst>
    <p:sldId xmlns:r="http://schemas.openxmlformats.org/officeDocument/2006/relationships" id="256" r:id="R74e20dd6e8f24842"/>
    <p:sldId xmlns:r="http://schemas.openxmlformats.org/officeDocument/2006/relationships" id="257" r:id="Rfdb71c736e434182"/>
    <p:sldId xmlns:r="http://schemas.openxmlformats.org/officeDocument/2006/relationships" id="258" r:id="Refe80dfe931c4ae6"/>
    <p:sldId xmlns:r="http://schemas.openxmlformats.org/officeDocument/2006/relationships" id="259" r:id="R7c1ce2e2ae63476e"/>
    <p:sldId xmlns:r="http://schemas.openxmlformats.org/officeDocument/2006/relationships" id="260" r:id="Re3177c5b2cc74aad"/>
    <p:sldId xmlns:r="http://schemas.openxmlformats.org/officeDocument/2006/relationships" id="261" r:id="R414e7d0ee70e48e6"/>
    <p:sldId xmlns:r="http://schemas.openxmlformats.org/officeDocument/2006/relationships" id="262" r:id="R756aea5044ea42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831be19a5e4dbe" /><Relationship Type="http://schemas.openxmlformats.org/officeDocument/2006/relationships/slide" Target="/ppt/slides/slide1.xml" Id="R74e20dd6e8f24842" /><Relationship Type="http://schemas.openxmlformats.org/officeDocument/2006/relationships/slide" Target="/ppt/slides/slide2.xml" Id="Rfdb71c736e434182" /><Relationship Type="http://schemas.openxmlformats.org/officeDocument/2006/relationships/slide" Target="/ppt/slides/slide3.xml" Id="Refe80dfe931c4ae6" /><Relationship Type="http://schemas.openxmlformats.org/officeDocument/2006/relationships/slide" Target="/ppt/slides/slide4.xml" Id="R7c1ce2e2ae63476e" /><Relationship Type="http://schemas.openxmlformats.org/officeDocument/2006/relationships/slide" Target="/ppt/slides/slide5.xml" Id="Re3177c5b2cc74aad" /><Relationship Type="http://schemas.openxmlformats.org/officeDocument/2006/relationships/slide" Target="/ppt/slides/slide6.xml" Id="R414e7d0ee70e48e6" /><Relationship Type="http://schemas.openxmlformats.org/officeDocument/2006/relationships/slide" Target="/ppt/slides/slide7.xml" Id="R756aea5044ea42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80bc633b834d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16e203c114560" /><Relationship Type="http://schemas.openxmlformats.org/officeDocument/2006/relationships/theme" Target="/ppt/slideMasters/theme/theme1.xml" Id="Rf37fe1f6cc7c4b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f16e203c1145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b662e17684f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0f66bac844d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349eda76646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4e864b44345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6596949184c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5dc8f146946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ebecfb00e42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ICOR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ICOR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6 199 370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981 203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71 748 328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Hoffsjef Løvenskiolds vei 28B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925 288 063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ICOR CAPITAL AS</a:t>
            </a:r>
          </a:p>
        </p:txBody>
      </p:sp>
    </p:spTree>
  </p:cSld>
  <p:clrMapOvr>
    <a:masterClrMapping xmlns:a="http://schemas.openxmlformats.org/drawingml/2006/main"/>
  </p:clrMapOvr>
</p:sld>
</file>