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12e9bf4629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ab071b97a247b1"/>
  </p:sldMasterIdLst>
  <p:sldIdLst>
    <p:sldId xmlns:r="http://schemas.openxmlformats.org/officeDocument/2006/relationships" id="256" r:id="R19cdc92cfa8e4ba2"/>
    <p:sldId xmlns:r="http://schemas.openxmlformats.org/officeDocument/2006/relationships" id="257" r:id="R7f3f1c6bfd8d4517"/>
    <p:sldId xmlns:r="http://schemas.openxmlformats.org/officeDocument/2006/relationships" id="258" r:id="Rb4d979e5d8194e1a"/>
    <p:sldId xmlns:r="http://schemas.openxmlformats.org/officeDocument/2006/relationships" id="259" r:id="R93702834be8140d0"/>
    <p:sldId xmlns:r="http://schemas.openxmlformats.org/officeDocument/2006/relationships" id="260" r:id="Rb946db18a1ae4c1a"/>
    <p:sldId xmlns:r="http://schemas.openxmlformats.org/officeDocument/2006/relationships" id="261" r:id="Rfafeebde7f70493c"/>
    <p:sldId xmlns:r="http://schemas.openxmlformats.org/officeDocument/2006/relationships" id="262" r:id="Rb9da3b2025ba45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b071b97a247b1" /><Relationship Type="http://schemas.openxmlformats.org/officeDocument/2006/relationships/slide" Target="/ppt/slides/slide1.xml" Id="R19cdc92cfa8e4ba2" /><Relationship Type="http://schemas.openxmlformats.org/officeDocument/2006/relationships/slide" Target="/ppt/slides/slide2.xml" Id="R7f3f1c6bfd8d4517" /><Relationship Type="http://schemas.openxmlformats.org/officeDocument/2006/relationships/slide" Target="/ppt/slides/slide3.xml" Id="Rb4d979e5d8194e1a" /><Relationship Type="http://schemas.openxmlformats.org/officeDocument/2006/relationships/slide" Target="/ppt/slides/slide4.xml" Id="R93702834be8140d0" /><Relationship Type="http://schemas.openxmlformats.org/officeDocument/2006/relationships/slide" Target="/ppt/slides/slide5.xml" Id="Rb946db18a1ae4c1a" /><Relationship Type="http://schemas.openxmlformats.org/officeDocument/2006/relationships/slide" Target="/ppt/slides/slide6.xml" Id="Rfafeebde7f70493c" /><Relationship Type="http://schemas.openxmlformats.org/officeDocument/2006/relationships/slide" Target="/ppt/slides/slide7.xml" Id="Rb9da3b2025ba45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a65212540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073cce23c405e" /><Relationship Type="http://schemas.openxmlformats.org/officeDocument/2006/relationships/theme" Target="/ppt/slideMasters/theme/theme1.xml" Id="R5f8b33d9f81a4c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7073cce23c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c928e232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761847bf348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d1ceded5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d1e2658a2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f901d8178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7f4524de64c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292f4ed2f48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AHV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230 863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