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c66466e0fc43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e8a1c63b2d49f7"/>
  </p:sldMasterIdLst>
  <p:sldIdLst>
    <p:sldId xmlns:r="http://schemas.openxmlformats.org/officeDocument/2006/relationships" id="256" r:id="Ra8203eca0a684f8b"/>
    <p:sldId xmlns:r="http://schemas.openxmlformats.org/officeDocument/2006/relationships" id="257" r:id="R5034d30196b340ed"/>
    <p:sldId xmlns:r="http://schemas.openxmlformats.org/officeDocument/2006/relationships" id="258" r:id="R0d9ea320909042b4"/>
    <p:sldId xmlns:r="http://schemas.openxmlformats.org/officeDocument/2006/relationships" id="259" r:id="Rf8f6db0e29a14569"/>
    <p:sldId xmlns:r="http://schemas.openxmlformats.org/officeDocument/2006/relationships" id="260" r:id="R5b239b5a7e324304"/>
    <p:sldId xmlns:r="http://schemas.openxmlformats.org/officeDocument/2006/relationships" id="261" r:id="Rb86a680052a14006"/>
    <p:sldId xmlns:r="http://schemas.openxmlformats.org/officeDocument/2006/relationships" id="262" r:id="R968c98c023564f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e8a1c63b2d49f7" /><Relationship Type="http://schemas.openxmlformats.org/officeDocument/2006/relationships/slide" Target="/ppt/slides/slide1.xml" Id="Ra8203eca0a684f8b" /><Relationship Type="http://schemas.openxmlformats.org/officeDocument/2006/relationships/slide" Target="/ppt/slides/slide2.xml" Id="R5034d30196b340ed" /><Relationship Type="http://schemas.openxmlformats.org/officeDocument/2006/relationships/slide" Target="/ppt/slides/slide3.xml" Id="R0d9ea320909042b4" /><Relationship Type="http://schemas.openxmlformats.org/officeDocument/2006/relationships/slide" Target="/ppt/slides/slide4.xml" Id="Rf8f6db0e29a14569" /><Relationship Type="http://schemas.openxmlformats.org/officeDocument/2006/relationships/slide" Target="/ppt/slides/slide5.xml" Id="R5b239b5a7e324304" /><Relationship Type="http://schemas.openxmlformats.org/officeDocument/2006/relationships/slide" Target="/ppt/slides/slide6.xml" Id="Rb86a680052a14006" /><Relationship Type="http://schemas.openxmlformats.org/officeDocument/2006/relationships/slide" Target="/ppt/slides/slide7.xml" Id="R968c98c023564f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78c52b72eb4f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4478497db4354" /><Relationship Type="http://schemas.openxmlformats.org/officeDocument/2006/relationships/theme" Target="/ppt/slideMasters/theme/theme1.xml" Id="R11278df625d246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44478497db43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8cce92a5148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ef106944c4e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d01d83f734d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3e88d93eb4e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2a9c2ba3041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91a2e34b649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4dc398a2042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STAVIK INVEST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943 246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2 856 256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3 016 266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MADS AKSEL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Mads Strand, Stavikbakken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1462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925 347 035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