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bd045290834f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589c6f4b584f70"/>
  </p:sldMasterIdLst>
  <p:sldIdLst>
    <p:sldId xmlns:r="http://schemas.openxmlformats.org/officeDocument/2006/relationships" id="256" r:id="R69e63fa831334608"/>
    <p:sldId xmlns:r="http://schemas.openxmlformats.org/officeDocument/2006/relationships" id="257" r:id="Re7762284d76c4094"/>
    <p:sldId xmlns:r="http://schemas.openxmlformats.org/officeDocument/2006/relationships" id="258" r:id="R5e82f95fa0de45be"/>
    <p:sldId xmlns:r="http://schemas.openxmlformats.org/officeDocument/2006/relationships" id="259" r:id="Ra56542949456439a"/>
    <p:sldId xmlns:r="http://schemas.openxmlformats.org/officeDocument/2006/relationships" id="260" r:id="Rfdeddb0fe72f4519"/>
    <p:sldId xmlns:r="http://schemas.openxmlformats.org/officeDocument/2006/relationships" id="261" r:id="Rb0ad3c706a404c1c"/>
    <p:sldId xmlns:r="http://schemas.openxmlformats.org/officeDocument/2006/relationships" id="262" r:id="R2b07388e9b9644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589c6f4b584f70" /><Relationship Type="http://schemas.openxmlformats.org/officeDocument/2006/relationships/slide" Target="/ppt/slides/slide1.xml" Id="R69e63fa831334608" /><Relationship Type="http://schemas.openxmlformats.org/officeDocument/2006/relationships/slide" Target="/ppt/slides/slide2.xml" Id="Re7762284d76c4094" /><Relationship Type="http://schemas.openxmlformats.org/officeDocument/2006/relationships/slide" Target="/ppt/slides/slide3.xml" Id="R5e82f95fa0de45be" /><Relationship Type="http://schemas.openxmlformats.org/officeDocument/2006/relationships/slide" Target="/ppt/slides/slide4.xml" Id="Ra56542949456439a" /><Relationship Type="http://schemas.openxmlformats.org/officeDocument/2006/relationships/slide" Target="/ppt/slides/slide5.xml" Id="Rfdeddb0fe72f4519" /><Relationship Type="http://schemas.openxmlformats.org/officeDocument/2006/relationships/slide" Target="/ppt/slides/slide6.xml" Id="Rb0ad3c706a404c1c" /><Relationship Type="http://schemas.openxmlformats.org/officeDocument/2006/relationships/slide" Target="/ppt/slides/slide7.xml" Id="R2b07388e9b9644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0ef0507af541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688b0726314e58" /><Relationship Type="http://schemas.openxmlformats.org/officeDocument/2006/relationships/theme" Target="/ppt/slideMasters/theme/theme1.xml" Id="Rb081e4d0e5b94a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688b0726314e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87fc6f1c9246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cd7c85fa444e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aee9f57e5043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5760ebb44643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b0a19288b44a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bdab01438446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05711c17b243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OKHA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OKHA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OKHA AS ble etablert [år] og holder til i Hemsedal.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OKHA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OKHA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OKHA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567 168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−3 146 804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8 546 856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74 868 974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149 099 844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OKHA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ODDBJØRN HALBJØRHUS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OKHA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Hemsedalsvegen 2567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3560 Hemsedal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925 348 783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OKHA AS</a:t>
            </a:r>
          </a:p>
        </p:txBody>
      </p:sp>
    </p:spTree>
  </p:cSld>
  <p:clrMapOvr>
    <a:masterClrMapping xmlns:a="http://schemas.openxmlformats.org/drawingml/2006/main"/>
  </p:clrMapOvr>
</p:sld>
</file>