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fefb889f8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cee1bd497478b"/>
  </p:sldMasterIdLst>
  <p:sldIdLst>
    <p:sldId xmlns:r="http://schemas.openxmlformats.org/officeDocument/2006/relationships" id="256" r:id="R2bc52fe9fdf44bfa"/>
    <p:sldId xmlns:r="http://schemas.openxmlformats.org/officeDocument/2006/relationships" id="257" r:id="R41aadce3b73c4f3d"/>
    <p:sldId xmlns:r="http://schemas.openxmlformats.org/officeDocument/2006/relationships" id="258" r:id="Rf77f0a5bd9ae4ba2"/>
    <p:sldId xmlns:r="http://schemas.openxmlformats.org/officeDocument/2006/relationships" id="259" r:id="Rc6cc2632a91e46d7"/>
    <p:sldId xmlns:r="http://schemas.openxmlformats.org/officeDocument/2006/relationships" id="260" r:id="R5a065f6cd969415d"/>
    <p:sldId xmlns:r="http://schemas.openxmlformats.org/officeDocument/2006/relationships" id="261" r:id="Rff636d046c514c8b"/>
    <p:sldId xmlns:r="http://schemas.openxmlformats.org/officeDocument/2006/relationships" id="262" r:id="Reda64639de5f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cee1bd497478b" /><Relationship Type="http://schemas.openxmlformats.org/officeDocument/2006/relationships/slide" Target="/ppt/slides/slide1.xml" Id="R2bc52fe9fdf44bfa" /><Relationship Type="http://schemas.openxmlformats.org/officeDocument/2006/relationships/slide" Target="/ppt/slides/slide2.xml" Id="R41aadce3b73c4f3d" /><Relationship Type="http://schemas.openxmlformats.org/officeDocument/2006/relationships/slide" Target="/ppt/slides/slide3.xml" Id="Rf77f0a5bd9ae4ba2" /><Relationship Type="http://schemas.openxmlformats.org/officeDocument/2006/relationships/slide" Target="/ppt/slides/slide4.xml" Id="Rc6cc2632a91e46d7" /><Relationship Type="http://schemas.openxmlformats.org/officeDocument/2006/relationships/slide" Target="/ppt/slides/slide5.xml" Id="R5a065f6cd969415d" /><Relationship Type="http://schemas.openxmlformats.org/officeDocument/2006/relationships/slide" Target="/ppt/slides/slide6.xml" Id="Rff636d046c514c8b" /><Relationship Type="http://schemas.openxmlformats.org/officeDocument/2006/relationships/slide" Target="/ppt/slides/slide7.xml" Id="Reda64639de5f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7d3a263f7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4bdb3ee84656" /><Relationship Type="http://schemas.openxmlformats.org/officeDocument/2006/relationships/theme" Target="/ppt/slideMasters/theme/theme1.xml" Id="R5ae117d84cc6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94bdb3ee8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b017bd81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92cdb853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d5c02ac6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e82cd6af7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cb8bb2a84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d8b7a419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ed0c7f5a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