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66c4453b6342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b47fd3a2fd4cd8"/>
  </p:sldMasterIdLst>
  <p:sldIdLst>
    <p:sldId xmlns:r="http://schemas.openxmlformats.org/officeDocument/2006/relationships" id="256" r:id="Rfe0c656afc214e92"/>
    <p:sldId xmlns:r="http://schemas.openxmlformats.org/officeDocument/2006/relationships" id="257" r:id="R3bd2111ca6f8484b"/>
    <p:sldId xmlns:r="http://schemas.openxmlformats.org/officeDocument/2006/relationships" id="258" r:id="Ra56aab97762b4bca"/>
    <p:sldId xmlns:r="http://schemas.openxmlformats.org/officeDocument/2006/relationships" id="259" r:id="R018852d8e4fc4fa3"/>
    <p:sldId xmlns:r="http://schemas.openxmlformats.org/officeDocument/2006/relationships" id="260" r:id="R5c55b4a1550b456e"/>
    <p:sldId xmlns:r="http://schemas.openxmlformats.org/officeDocument/2006/relationships" id="261" r:id="Ra889aa8858074b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47fd3a2fd4cd8" /><Relationship Type="http://schemas.openxmlformats.org/officeDocument/2006/relationships/slide" Target="/ppt/slides/slide1.xml" Id="Rfe0c656afc214e92" /><Relationship Type="http://schemas.openxmlformats.org/officeDocument/2006/relationships/slide" Target="/ppt/slides/slide2.xml" Id="R3bd2111ca6f8484b" /><Relationship Type="http://schemas.openxmlformats.org/officeDocument/2006/relationships/slide" Target="/ppt/slides/slide3.xml" Id="Ra56aab97762b4bca" /><Relationship Type="http://schemas.openxmlformats.org/officeDocument/2006/relationships/slide" Target="/ppt/slides/slide4.xml" Id="R018852d8e4fc4fa3" /><Relationship Type="http://schemas.openxmlformats.org/officeDocument/2006/relationships/slide" Target="/ppt/slides/slide5.xml" Id="R5c55b4a1550b456e" /><Relationship Type="http://schemas.openxmlformats.org/officeDocument/2006/relationships/slide" Target="/ppt/slides/slide6.xml" Id="Ra889aa8858074b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206dfa7e540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5bc0ed369445c" /><Relationship Type="http://schemas.openxmlformats.org/officeDocument/2006/relationships/theme" Target="/ppt/slideMasters/theme/theme1.xml" Id="R7220e5c745754d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c5bc0ed36944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ca305f7ee41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c6707534647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6b78cee1e4c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4a7d608644d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5dc3770bc4e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0f70ed1144c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