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ed72af781b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b6e2ed7b14b97"/>
  </p:sldMasterIdLst>
  <p:sldIdLst>
    <p:sldId xmlns:r="http://schemas.openxmlformats.org/officeDocument/2006/relationships" id="256" r:id="Ra98022853b634c46"/>
    <p:sldId xmlns:r="http://schemas.openxmlformats.org/officeDocument/2006/relationships" id="257" r:id="R58ca597fd44a4fbf"/>
    <p:sldId xmlns:r="http://schemas.openxmlformats.org/officeDocument/2006/relationships" id="258" r:id="R92c02fca2bc54be2"/>
    <p:sldId xmlns:r="http://schemas.openxmlformats.org/officeDocument/2006/relationships" id="259" r:id="R285ad19bd1c041f0"/>
    <p:sldId xmlns:r="http://schemas.openxmlformats.org/officeDocument/2006/relationships" id="260" r:id="R89d830b4eeac4a8e"/>
    <p:sldId xmlns:r="http://schemas.openxmlformats.org/officeDocument/2006/relationships" id="261" r:id="Rc56d3cd924a54427"/>
    <p:sldId xmlns:r="http://schemas.openxmlformats.org/officeDocument/2006/relationships" id="262" r:id="R0597ee1da051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b6e2ed7b14b97" /><Relationship Type="http://schemas.openxmlformats.org/officeDocument/2006/relationships/slide" Target="/ppt/slides/slide1.xml" Id="Ra98022853b634c46" /><Relationship Type="http://schemas.openxmlformats.org/officeDocument/2006/relationships/slide" Target="/ppt/slides/slide2.xml" Id="R58ca597fd44a4fbf" /><Relationship Type="http://schemas.openxmlformats.org/officeDocument/2006/relationships/slide" Target="/ppt/slides/slide3.xml" Id="R92c02fca2bc54be2" /><Relationship Type="http://schemas.openxmlformats.org/officeDocument/2006/relationships/slide" Target="/ppt/slides/slide4.xml" Id="R285ad19bd1c041f0" /><Relationship Type="http://schemas.openxmlformats.org/officeDocument/2006/relationships/slide" Target="/ppt/slides/slide5.xml" Id="R89d830b4eeac4a8e" /><Relationship Type="http://schemas.openxmlformats.org/officeDocument/2006/relationships/slide" Target="/ppt/slides/slide6.xml" Id="Rc56d3cd924a54427" /><Relationship Type="http://schemas.openxmlformats.org/officeDocument/2006/relationships/slide" Target="/ppt/slides/slide7.xml" Id="R0597ee1da051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5133917c3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a2d0328f44335" /><Relationship Type="http://schemas.openxmlformats.org/officeDocument/2006/relationships/theme" Target="/ppt/slideMasters/theme/theme1.xml" Id="Rf26d3dfa96ae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a2d0328f4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70f5a0a2b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00f0fd4bd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8b5476e5e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0e4c2144445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91b397cf2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02489572f4c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f2d9d6a4f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