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f58cfb34f840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5e6687ac074017"/>
  </p:sldMasterIdLst>
  <p:sldIdLst>
    <p:sldId xmlns:r="http://schemas.openxmlformats.org/officeDocument/2006/relationships" id="256" r:id="Rfbe65abc90344b4a"/>
    <p:sldId xmlns:r="http://schemas.openxmlformats.org/officeDocument/2006/relationships" id="257" r:id="Rc6fb6a17129640f6"/>
    <p:sldId xmlns:r="http://schemas.openxmlformats.org/officeDocument/2006/relationships" id="258" r:id="Rf6d474fb4340453f"/>
    <p:sldId xmlns:r="http://schemas.openxmlformats.org/officeDocument/2006/relationships" id="259" r:id="Rbd909660f9644097"/>
    <p:sldId xmlns:r="http://schemas.openxmlformats.org/officeDocument/2006/relationships" id="260" r:id="R602b668d4de14f13"/>
    <p:sldId xmlns:r="http://schemas.openxmlformats.org/officeDocument/2006/relationships" id="261" r:id="Re48490a2356b4915"/>
    <p:sldId xmlns:r="http://schemas.openxmlformats.org/officeDocument/2006/relationships" id="262" r:id="Rd5438f6a004740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5e6687ac074017" /><Relationship Type="http://schemas.openxmlformats.org/officeDocument/2006/relationships/slide" Target="/ppt/slides/slide1.xml" Id="Rfbe65abc90344b4a" /><Relationship Type="http://schemas.openxmlformats.org/officeDocument/2006/relationships/slide" Target="/ppt/slides/slide2.xml" Id="Rc6fb6a17129640f6" /><Relationship Type="http://schemas.openxmlformats.org/officeDocument/2006/relationships/slide" Target="/ppt/slides/slide3.xml" Id="Rf6d474fb4340453f" /><Relationship Type="http://schemas.openxmlformats.org/officeDocument/2006/relationships/slide" Target="/ppt/slides/slide4.xml" Id="Rbd909660f9644097" /><Relationship Type="http://schemas.openxmlformats.org/officeDocument/2006/relationships/slide" Target="/ppt/slides/slide5.xml" Id="R602b668d4de14f13" /><Relationship Type="http://schemas.openxmlformats.org/officeDocument/2006/relationships/slide" Target="/ppt/slides/slide6.xml" Id="Re48490a2356b4915" /><Relationship Type="http://schemas.openxmlformats.org/officeDocument/2006/relationships/slide" Target="/ppt/slides/slide7.xml" Id="Rd5438f6a004740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56477ba46a4b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4a6c1a1c84201" /><Relationship Type="http://schemas.openxmlformats.org/officeDocument/2006/relationships/theme" Target="/ppt/slideMasters/theme/theme1.xml" Id="Rb2fb320af2034e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14a6c1a1c842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5897014ab4a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9d7215c9f46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11ada926d43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bbc9bbf284b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2eda9740741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c8396d58a41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a7e6da3964c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BLIDENSOL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BLIDENSOL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BLIDENSOL INVEST AS ble etablert [år] og holder til i Hov.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BLIDENSOL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BLIDENSOL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BLIDENSOL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71 502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BLIDENSOL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KENNETH TEERN HOLT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BLIDENSOL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Sørakervegen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2860 Hov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925 402 788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BLIDENSOL INVEST AS</a:t>
            </a:r>
          </a:p>
        </p:txBody>
      </p:sp>
    </p:spTree>
  </p:cSld>
  <p:clrMapOvr>
    <a:masterClrMapping xmlns:a="http://schemas.openxmlformats.org/drawingml/2006/main"/>
  </p:clrMapOvr>
</p:sld>
</file>