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3586c7f36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3ce63280f4743"/>
  </p:sldMasterIdLst>
  <p:sldIdLst>
    <p:sldId xmlns:r="http://schemas.openxmlformats.org/officeDocument/2006/relationships" id="256" r:id="Rd2907565a28244c9"/>
    <p:sldId xmlns:r="http://schemas.openxmlformats.org/officeDocument/2006/relationships" id="257" r:id="Rd50296ac395747ce"/>
    <p:sldId xmlns:r="http://schemas.openxmlformats.org/officeDocument/2006/relationships" id="258" r:id="R34ca77e293a04514"/>
    <p:sldId xmlns:r="http://schemas.openxmlformats.org/officeDocument/2006/relationships" id="259" r:id="R72fab276071e4bef"/>
    <p:sldId xmlns:r="http://schemas.openxmlformats.org/officeDocument/2006/relationships" id="260" r:id="Rbca2efe2f9ed47e3"/>
    <p:sldId xmlns:r="http://schemas.openxmlformats.org/officeDocument/2006/relationships" id="261" r:id="Rad2c1ed209df4c50"/>
    <p:sldId xmlns:r="http://schemas.openxmlformats.org/officeDocument/2006/relationships" id="262" r:id="Rccab08d7b8e4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3ce63280f4743" /><Relationship Type="http://schemas.openxmlformats.org/officeDocument/2006/relationships/slide" Target="/ppt/slides/slide1.xml" Id="Rd2907565a28244c9" /><Relationship Type="http://schemas.openxmlformats.org/officeDocument/2006/relationships/slide" Target="/ppt/slides/slide2.xml" Id="Rd50296ac395747ce" /><Relationship Type="http://schemas.openxmlformats.org/officeDocument/2006/relationships/slide" Target="/ppt/slides/slide3.xml" Id="R34ca77e293a04514" /><Relationship Type="http://schemas.openxmlformats.org/officeDocument/2006/relationships/slide" Target="/ppt/slides/slide4.xml" Id="R72fab276071e4bef" /><Relationship Type="http://schemas.openxmlformats.org/officeDocument/2006/relationships/slide" Target="/ppt/slides/slide5.xml" Id="Rbca2efe2f9ed47e3" /><Relationship Type="http://schemas.openxmlformats.org/officeDocument/2006/relationships/slide" Target="/ppt/slides/slide6.xml" Id="Rad2c1ed209df4c50" /><Relationship Type="http://schemas.openxmlformats.org/officeDocument/2006/relationships/slide" Target="/ppt/slides/slide7.xml" Id="Rccab08d7b8e4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f96b914d3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a2a013cf4f6b" /><Relationship Type="http://schemas.openxmlformats.org/officeDocument/2006/relationships/theme" Target="/ppt/slideMasters/theme/theme1.xml" Id="Rf9a4f76ce486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6a2a013cf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6401634b9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0b15364a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4d8f4e25f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c2a27233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a77bafb4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7e573cdc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1e407e82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142 669 436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669 043 889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683 699 221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ASCALI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 CAPITAL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925 413 860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