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bf5b8f8bc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409d7e8534bf7"/>
  </p:sldMasterIdLst>
  <p:sldIdLst>
    <p:sldId xmlns:r="http://schemas.openxmlformats.org/officeDocument/2006/relationships" id="256" r:id="Rca917f75e1004115"/>
    <p:sldId xmlns:r="http://schemas.openxmlformats.org/officeDocument/2006/relationships" id="257" r:id="R9bc7be04ef264fcf"/>
    <p:sldId xmlns:r="http://schemas.openxmlformats.org/officeDocument/2006/relationships" id="258" r:id="R2d601b0e1f034806"/>
    <p:sldId xmlns:r="http://schemas.openxmlformats.org/officeDocument/2006/relationships" id="259" r:id="Rceae94ee7c144a74"/>
    <p:sldId xmlns:r="http://schemas.openxmlformats.org/officeDocument/2006/relationships" id="260" r:id="R1bab1792642f48c5"/>
    <p:sldId xmlns:r="http://schemas.openxmlformats.org/officeDocument/2006/relationships" id="261" r:id="Rff054c5442614d33"/>
    <p:sldId xmlns:r="http://schemas.openxmlformats.org/officeDocument/2006/relationships" id="262" r:id="R69bf4d59182a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409d7e8534bf7" /><Relationship Type="http://schemas.openxmlformats.org/officeDocument/2006/relationships/slide" Target="/ppt/slides/slide1.xml" Id="Rca917f75e1004115" /><Relationship Type="http://schemas.openxmlformats.org/officeDocument/2006/relationships/slide" Target="/ppt/slides/slide2.xml" Id="R9bc7be04ef264fcf" /><Relationship Type="http://schemas.openxmlformats.org/officeDocument/2006/relationships/slide" Target="/ppt/slides/slide3.xml" Id="R2d601b0e1f034806" /><Relationship Type="http://schemas.openxmlformats.org/officeDocument/2006/relationships/slide" Target="/ppt/slides/slide4.xml" Id="Rceae94ee7c144a74" /><Relationship Type="http://schemas.openxmlformats.org/officeDocument/2006/relationships/slide" Target="/ppt/slides/slide5.xml" Id="R1bab1792642f48c5" /><Relationship Type="http://schemas.openxmlformats.org/officeDocument/2006/relationships/slide" Target="/ppt/slides/slide6.xml" Id="Rff054c5442614d33" /><Relationship Type="http://schemas.openxmlformats.org/officeDocument/2006/relationships/slide" Target="/ppt/slides/slide7.xml" Id="R69bf4d59182a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0bb44eccb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994cd0f19464b" /><Relationship Type="http://schemas.openxmlformats.org/officeDocument/2006/relationships/theme" Target="/ppt/slideMasters/theme/theme1.xml" Id="Rfa7d73d1a070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994cd0f19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465d455a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c546d7740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7d292698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c679a870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9f29cf52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307fd928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2b7aa274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FERDIX INVEST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1 000 511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925 421 391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FERDIX INVEST AS</a:t>
            </a:r>
          </a:p>
        </p:txBody>
      </p:sp>
    </p:spTree>
  </p:cSld>
  <p:clrMapOvr>
    <a:masterClrMapping xmlns:a="http://schemas.openxmlformats.org/drawingml/2006/main"/>
  </p:clrMapOvr>
</p:sld>
</file>