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5945e59d2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a83c8e6824d3e"/>
  </p:sldMasterIdLst>
  <p:sldIdLst>
    <p:sldId xmlns:r="http://schemas.openxmlformats.org/officeDocument/2006/relationships" id="256" r:id="R49a72128a5b04538"/>
    <p:sldId xmlns:r="http://schemas.openxmlformats.org/officeDocument/2006/relationships" id="257" r:id="Re34498ef5987415f"/>
    <p:sldId xmlns:r="http://schemas.openxmlformats.org/officeDocument/2006/relationships" id="258" r:id="R00cddced1cfa4c70"/>
    <p:sldId xmlns:r="http://schemas.openxmlformats.org/officeDocument/2006/relationships" id="259" r:id="Rf872890ead2943af"/>
    <p:sldId xmlns:r="http://schemas.openxmlformats.org/officeDocument/2006/relationships" id="260" r:id="Ra891cf1ea6f347a6"/>
    <p:sldId xmlns:r="http://schemas.openxmlformats.org/officeDocument/2006/relationships" id="261" r:id="Ra7fd86efcdf24c14"/>
    <p:sldId xmlns:r="http://schemas.openxmlformats.org/officeDocument/2006/relationships" id="262" r:id="Rf3d16f36459d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a83c8e6824d3e" /><Relationship Type="http://schemas.openxmlformats.org/officeDocument/2006/relationships/slide" Target="/ppt/slides/slide1.xml" Id="R49a72128a5b04538" /><Relationship Type="http://schemas.openxmlformats.org/officeDocument/2006/relationships/slide" Target="/ppt/slides/slide2.xml" Id="Re34498ef5987415f" /><Relationship Type="http://schemas.openxmlformats.org/officeDocument/2006/relationships/slide" Target="/ppt/slides/slide3.xml" Id="R00cddced1cfa4c70" /><Relationship Type="http://schemas.openxmlformats.org/officeDocument/2006/relationships/slide" Target="/ppt/slides/slide4.xml" Id="Rf872890ead2943af" /><Relationship Type="http://schemas.openxmlformats.org/officeDocument/2006/relationships/slide" Target="/ppt/slides/slide5.xml" Id="Ra891cf1ea6f347a6" /><Relationship Type="http://schemas.openxmlformats.org/officeDocument/2006/relationships/slide" Target="/ppt/slides/slide6.xml" Id="Ra7fd86efcdf24c14" /><Relationship Type="http://schemas.openxmlformats.org/officeDocument/2006/relationships/slide" Target="/ppt/slides/slide7.xml" Id="Rf3d16f36459d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0994cd55c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6123346f457b" /><Relationship Type="http://schemas.openxmlformats.org/officeDocument/2006/relationships/theme" Target="/ppt/slideMasters/theme/theme1.xml" Id="R9ec723056a77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e6123346f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b7bb56c1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0ecece95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d7749982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bc6358d3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a3609589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6d74bc56c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c3ec1a17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