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8927c9f3b047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c3b200c5e64228"/>
  </p:sldMasterIdLst>
  <p:sldIdLst>
    <p:sldId xmlns:r="http://schemas.openxmlformats.org/officeDocument/2006/relationships" id="256" r:id="Rfe8789a2a0be4e06"/>
    <p:sldId xmlns:r="http://schemas.openxmlformats.org/officeDocument/2006/relationships" id="257" r:id="R659186be65d34220"/>
    <p:sldId xmlns:r="http://schemas.openxmlformats.org/officeDocument/2006/relationships" id="258" r:id="R1913f084a6fb48d3"/>
    <p:sldId xmlns:r="http://schemas.openxmlformats.org/officeDocument/2006/relationships" id="259" r:id="R45e23d391ef74a58"/>
    <p:sldId xmlns:r="http://schemas.openxmlformats.org/officeDocument/2006/relationships" id="260" r:id="Rd7adfaab6258412e"/>
    <p:sldId xmlns:r="http://schemas.openxmlformats.org/officeDocument/2006/relationships" id="261" r:id="R4a430467f8c34c2b"/>
    <p:sldId xmlns:r="http://schemas.openxmlformats.org/officeDocument/2006/relationships" id="262" r:id="Rf780dd251b6141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c3b200c5e64228" /><Relationship Type="http://schemas.openxmlformats.org/officeDocument/2006/relationships/slide" Target="/ppt/slides/slide1.xml" Id="Rfe8789a2a0be4e06" /><Relationship Type="http://schemas.openxmlformats.org/officeDocument/2006/relationships/slide" Target="/ppt/slides/slide2.xml" Id="R659186be65d34220" /><Relationship Type="http://schemas.openxmlformats.org/officeDocument/2006/relationships/slide" Target="/ppt/slides/slide3.xml" Id="R1913f084a6fb48d3" /><Relationship Type="http://schemas.openxmlformats.org/officeDocument/2006/relationships/slide" Target="/ppt/slides/slide4.xml" Id="R45e23d391ef74a58" /><Relationship Type="http://schemas.openxmlformats.org/officeDocument/2006/relationships/slide" Target="/ppt/slides/slide5.xml" Id="Rd7adfaab6258412e" /><Relationship Type="http://schemas.openxmlformats.org/officeDocument/2006/relationships/slide" Target="/ppt/slides/slide6.xml" Id="R4a430467f8c34c2b" /><Relationship Type="http://schemas.openxmlformats.org/officeDocument/2006/relationships/slide" Target="/ppt/slides/slide7.xml" Id="Rf780dd251b6141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ea5121aedd41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db9855e134621" /><Relationship Type="http://schemas.openxmlformats.org/officeDocument/2006/relationships/theme" Target="/ppt/slideMasters/theme/theme1.xml" Id="Rc89da6e5f71646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fdb9855e1346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ebc08fe3e45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0c8d2475845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0d38fb6ea49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638a5b83c48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d8fea9b7447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27d132f6840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6ca6d08e740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GEMA HOLDING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223 259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2 002 945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3 003 088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Bønesheien 200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5154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