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47481bdeebc4c2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a4d989c1b664aea"/>
  </p:sldMasterIdLst>
  <p:sldIdLst>
    <p:sldId xmlns:r="http://schemas.openxmlformats.org/officeDocument/2006/relationships" id="256" r:id="R94116f5275a3460b"/>
    <p:sldId xmlns:r="http://schemas.openxmlformats.org/officeDocument/2006/relationships" id="257" r:id="Rc951a3f526ac47db"/>
    <p:sldId xmlns:r="http://schemas.openxmlformats.org/officeDocument/2006/relationships" id="258" r:id="Ref6f50da21264794"/>
    <p:sldId xmlns:r="http://schemas.openxmlformats.org/officeDocument/2006/relationships" id="259" r:id="R1941e19380da4ad5"/>
    <p:sldId xmlns:r="http://schemas.openxmlformats.org/officeDocument/2006/relationships" id="260" r:id="Rce66f25dc1f34493"/>
    <p:sldId xmlns:r="http://schemas.openxmlformats.org/officeDocument/2006/relationships" id="261" r:id="R57cb5a7b56154fd5"/>
    <p:sldId xmlns:r="http://schemas.openxmlformats.org/officeDocument/2006/relationships" id="262" r:id="R0a0504bb26914bd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a4d989c1b664aea" /><Relationship Type="http://schemas.openxmlformats.org/officeDocument/2006/relationships/slide" Target="/ppt/slides/slide1.xml" Id="R94116f5275a3460b" /><Relationship Type="http://schemas.openxmlformats.org/officeDocument/2006/relationships/slide" Target="/ppt/slides/slide2.xml" Id="Rc951a3f526ac47db" /><Relationship Type="http://schemas.openxmlformats.org/officeDocument/2006/relationships/slide" Target="/ppt/slides/slide3.xml" Id="Ref6f50da21264794" /><Relationship Type="http://schemas.openxmlformats.org/officeDocument/2006/relationships/slide" Target="/ppt/slides/slide4.xml" Id="R1941e19380da4ad5" /><Relationship Type="http://schemas.openxmlformats.org/officeDocument/2006/relationships/slide" Target="/ppt/slides/slide5.xml" Id="Rce66f25dc1f34493" /><Relationship Type="http://schemas.openxmlformats.org/officeDocument/2006/relationships/slide" Target="/ppt/slides/slide6.xml" Id="R57cb5a7b56154fd5" /><Relationship Type="http://schemas.openxmlformats.org/officeDocument/2006/relationships/slide" Target="/ppt/slides/slide7.xml" Id="R0a0504bb26914bd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687c0fb0d5a409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c8696fd46845a4" /><Relationship Type="http://schemas.openxmlformats.org/officeDocument/2006/relationships/theme" Target="/ppt/slideMasters/theme/theme1.xml" Id="Rca5e8240b9544dd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bc8696fd46845a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0b3968ad15487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39aa9f42ef49b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63ee980323448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f33cc940e0466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fa3f0d94034ca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014533b2664bc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dde841cdc2465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SYNNE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SYNNE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SYNNE INVEST AS ble etablert [år] og holder til i Randaberg.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SYNNE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SYNNE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SYNNE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−9 068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2 768 308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1 327 490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3 081 908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SYNNE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SYNNE STEENSLAND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SYNNE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Topaskroken 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4072 Randaberg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925 472 921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SYNNE INVEST AS</a:t>
            </a:r>
          </a:p>
        </p:txBody>
      </p:sp>
    </p:spTree>
  </p:cSld>
  <p:clrMapOvr>
    <a:masterClrMapping xmlns:a="http://schemas.openxmlformats.org/drawingml/2006/main"/>
  </p:clrMapOvr>
</p:sld>
</file>