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403d5f3f5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35e69ed3d43b7"/>
  </p:sldMasterIdLst>
  <p:sldIdLst>
    <p:sldId xmlns:r="http://schemas.openxmlformats.org/officeDocument/2006/relationships" id="256" r:id="R23f98ae83b2e45a3"/>
    <p:sldId xmlns:r="http://schemas.openxmlformats.org/officeDocument/2006/relationships" id="257" r:id="R04005c259c0e4a30"/>
    <p:sldId xmlns:r="http://schemas.openxmlformats.org/officeDocument/2006/relationships" id="258" r:id="Re97661d930cc4219"/>
    <p:sldId xmlns:r="http://schemas.openxmlformats.org/officeDocument/2006/relationships" id="259" r:id="R9874015d4c0a4cba"/>
    <p:sldId xmlns:r="http://schemas.openxmlformats.org/officeDocument/2006/relationships" id="260" r:id="Rc0c59618bcae4fa9"/>
    <p:sldId xmlns:r="http://schemas.openxmlformats.org/officeDocument/2006/relationships" id="261" r:id="Rb7f44aa0b25848c9"/>
    <p:sldId xmlns:r="http://schemas.openxmlformats.org/officeDocument/2006/relationships" id="262" r:id="R1bfb55dff817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35e69ed3d43b7" /><Relationship Type="http://schemas.openxmlformats.org/officeDocument/2006/relationships/slide" Target="/ppt/slides/slide1.xml" Id="R23f98ae83b2e45a3" /><Relationship Type="http://schemas.openxmlformats.org/officeDocument/2006/relationships/slide" Target="/ppt/slides/slide2.xml" Id="R04005c259c0e4a30" /><Relationship Type="http://schemas.openxmlformats.org/officeDocument/2006/relationships/slide" Target="/ppt/slides/slide3.xml" Id="Re97661d930cc4219" /><Relationship Type="http://schemas.openxmlformats.org/officeDocument/2006/relationships/slide" Target="/ppt/slides/slide4.xml" Id="R9874015d4c0a4cba" /><Relationship Type="http://schemas.openxmlformats.org/officeDocument/2006/relationships/slide" Target="/ppt/slides/slide5.xml" Id="Rc0c59618bcae4fa9" /><Relationship Type="http://schemas.openxmlformats.org/officeDocument/2006/relationships/slide" Target="/ppt/slides/slide6.xml" Id="Rb7f44aa0b25848c9" /><Relationship Type="http://schemas.openxmlformats.org/officeDocument/2006/relationships/slide" Target="/ppt/slides/slide7.xml" Id="R1bfb55dff817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6ece94a63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82a4e04f44f3b" /><Relationship Type="http://schemas.openxmlformats.org/officeDocument/2006/relationships/theme" Target="/ppt/slideMasters/theme/theme1.xml" Id="R0ef3d0f73266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82a4e04f4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13118dcce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7f6badedb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48dbee8d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859fa831e43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539be411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1c383ef2a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ce037faa4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MITTAS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13 569 158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10 742 311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10 639 042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187 541 844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202 977 599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MITTHOLDING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CORNELICO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LUSCO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VINGLE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MITTHOLDING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925 492 809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