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dfa0f4f19b49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d29aae1bfd4772"/>
  </p:sldMasterIdLst>
  <p:sldIdLst>
    <p:sldId xmlns:r="http://schemas.openxmlformats.org/officeDocument/2006/relationships" id="256" r:id="Rfd79fd3234784c89"/>
    <p:sldId xmlns:r="http://schemas.openxmlformats.org/officeDocument/2006/relationships" id="257" r:id="R82155609812d49c8"/>
    <p:sldId xmlns:r="http://schemas.openxmlformats.org/officeDocument/2006/relationships" id="258" r:id="R801bba45d4664ce2"/>
    <p:sldId xmlns:r="http://schemas.openxmlformats.org/officeDocument/2006/relationships" id="259" r:id="Ree5d89b63e504a9f"/>
    <p:sldId xmlns:r="http://schemas.openxmlformats.org/officeDocument/2006/relationships" id="260" r:id="R814b33331d824070"/>
    <p:sldId xmlns:r="http://schemas.openxmlformats.org/officeDocument/2006/relationships" id="261" r:id="R6b747e93afcf4d4d"/>
    <p:sldId xmlns:r="http://schemas.openxmlformats.org/officeDocument/2006/relationships" id="262" r:id="R9753db83a1574f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d29aae1bfd4772" /><Relationship Type="http://schemas.openxmlformats.org/officeDocument/2006/relationships/slide" Target="/ppt/slides/slide1.xml" Id="Rfd79fd3234784c89" /><Relationship Type="http://schemas.openxmlformats.org/officeDocument/2006/relationships/slide" Target="/ppt/slides/slide2.xml" Id="R82155609812d49c8" /><Relationship Type="http://schemas.openxmlformats.org/officeDocument/2006/relationships/slide" Target="/ppt/slides/slide3.xml" Id="R801bba45d4664ce2" /><Relationship Type="http://schemas.openxmlformats.org/officeDocument/2006/relationships/slide" Target="/ppt/slides/slide4.xml" Id="Ree5d89b63e504a9f" /><Relationship Type="http://schemas.openxmlformats.org/officeDocument/2006/relationships/slide" Target="/ppt/slides/slide5.xml" Id="R814b33331d824070" /><Relationship Type="http://schemas.openxmlformats.org/officeDocument/2006/relationships/slide" Target="/ppt/slides/slide6.xml" Id="R6b747e93afcf4d4d" /><Relationship Type="http://schemas.openxmlformats.org/officeDocument/2006/relationships/slide" Target="/ppt/slides/slide7.xml" Id="R9753db83a1574f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a81663baaf41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e81eefb884581" /><Relationship Type="http://schemas.openxmlformats.org/officeDocument/2006/relationships/theme" Target="/ppt/slideMasters/theme/theme1.xml" Id="Ra21d86ecf45b46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de81eefb8845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746e058bf4c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a13f57200d4f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0b174a2e941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2cb6c324a47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87cff5f0446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af0360875e44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0751c9198b43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MOEN SKOG &amp;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MOEN SKOG &amp;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MOEN SKOG &amp; EIENDOM AS ble etablert [år] og holder til i Nesbyen.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MOEN SKOG &amp;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MOEN SKOG &amp;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MOEN SKOG &amp;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699 525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650 253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947 242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25 260 783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25 593 414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MOEN SKOG &amp;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JOHNNY MOEN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MOEN SKOG &amp;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Klypevegen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3540 Nesbyen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925 495 972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MOEN SKOG &amp; EIENDOM AS</a:t>
            </a:r>
          </a:p>
        </p:txBody>
      </p:sp>
    </p:spTree>
  </p:cSld>
  <p:clrMapOvr>
    <a:masterClrMapping xmlns:a="http://schemas.openxmlformats.org/drawingml/2006/main"/>
  </p:clrMapOvr>
</p:sld>
</file>