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2b0753191f47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14f1ea30dc4010"/>
  </p:sldMasterIdLst>
  <p:sldIdLst>
    <p:sldId xmlns:r="http://schemas.openxmlformats.org/officeDocument/2006/relationships" id="256" r:id="R4bf16ca51d314818"/>
    <p:sldId xmlns:r="http://schemas.openxmlformats.org/officeDocument/2006/relationships" id="257" r:id="R3b82d76d40a24b8e"/>
    <p:sldId xmlns:r="http://schemas.openxmlformats.org/officeDocument/2006/relationships" id="258" r:id="Rc0696de41e644ded"/>
    <p:sldId xmlns:r="http://schemas.openxmlformats.org/officeDocument/2006/relationships" id="259" r:id="Rab956ea1f0a64d1b"/>
    <p:sldId xmlns:r="http://schemas.openxmlformats.org/officeDocument/2006/relationships" id="260" r:id="Rdc55614e40c84205"/>
    <p:sldId xmlns:r="http://schemas.openxmlformats.org/officeDocument/2006/relationships" id="261" r:id="Rdcec622d96a440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14f1ea30dc4010" /><Relationship Type="http://schemas.openxmlformats.org/officeDocument/2006/relationships/slide" Target="/ppt/slides/slide1.xml" Id="R4bf16ca51d314818" /><Relationship Type="http://schemas.openxmlformats.org/officeDocument/2006/relationships/slide" Target="/ppt/slides/slide2.xml" Id="R3b82d76d40a24b8e" /><Relationship Type="http://schemas.openxmlformats.org/officeDocument/2006/relationships/slide" Target="/ppt/slides/slide3.xml" Id="Rc0696de41e644ded" /><Relationship Type="http://schemas.openxmlformats.org/officeDocument/2006/relationships/slide" Target="/ppt/slides/slide4.xml" Id="Rab956ea1f0a64d1b" /><Relationship Type="http://schemas.openxmlformats.org/officeDocument/2006/relationships/slide" Target="/ppt/slides/slide5.xml" Id="Rdc55614e40c84205" /><Relationship Type="http://schemas.openxmlformats.org/officeDocument/2006/relationships/slide" Target="/ppt/slides/slide6.xml" Id="Rdcec622d96a440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a1b9e4fd9a4c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74f7c284284aa8" /><Relationship Type="http://schemas.openxmlformats.org/officeDocument/2006/relationships/theme" Target="/ppt/slideMasters/theme/theme1.xml" Id="R72911819c0474b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74f7c284284a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ea45eabd7c40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ffbeec07e74b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cd6c57a26f42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ef6e97fd544d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56a39f330a40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53a1ca0d4a4c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AQURATIO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Kornmoenga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1413 Tårnåsen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post@aquratio.no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925 509 302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