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cc3eac97f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66aa96d9b4243"/>
  </p:sldMasterIdLst>
  <p:sldIdLst>
    <p:sldId xmlns:r="http://schemas.openxmlformats.org/officeDocument/2006/relationships" id="256" r:id="R590a5495c3e94c78"/>
    <p:sldId xmlns:r="http://schemas.openxmlformats.org/officeDocument/2006/relationships" id="257" r:id="R174d39832b864583"/>
    <p:sldId xmlns:r="http://schemas.openxmlformats.org/officeDocument/2006/relationships" id="258" r:id="R836ec9c688614416"/>
    <p:sldId xmlns:r="http://schemas.openxmlformats.org/officeDocument/2006/relationships" id="259" r:id="R7a6d63df3b82468c"/>
    <p:sldId xmlns:r="http://schemas.openxmlformats.org/officeDocument/2006/relationships" id="260" r:id="R8856ed8cba724f80"/>
    <p:sldId xmlns:r="http://schemas.openxmlformats.org/officeDocument/2006/relationships" id="261" r:id="R6393b7b9ec874551"/>
    <p:sldId xmlns:r="http://schemas.openxmlformats.org/officeDocument/2006/relationships" id="262" r:id="R49c1ddb9312b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66aa96d9b4243" /><Relationship Type="http://schemas.openxmlformats.org/officeDocument/2006/relationships/slide" Target="/ppt/slides/slide1.xml" Id="R590a5495c3e94c78" /><Relationship Type="http://schemas.openxmlformats.org/officeDocument/2006/relationships/slide" Target="/ppt/slides/slide2.xml" Id="R174d39832b864583" /><Relationship Type="http://schemas.openxmlformats.org/officeDocument/2006/relationships/slide" Target="/ppt/slides/slide3.xml" Id="R836ec9c688614416" /><Relationship Type="http://schemas.openxmlformats.org/officeDocument/2006/relationships/slide" Target="/ppt/slides/slide4.xml" Id="R7a6d63df3b82468c" /><Relationship Type="http://schemas.openxmlformats.org/officeDocument/2006/relationships/slide" Target="/ppt/slides/slide5.xml" Id="R8856ed8cba724f80" /><Relationship Type="http://schemas.openxmlformats.org/officeDocument/2006/relationships/slide" Target="/ppt/slides/slide6.xml" Id="R6393b7b9ec874551" /><Relationship Type="http://schemas.openxmlformats.org/officeDocument/2006/relationships/slide" Target="/ppt/slides/slide7.xml" Id="R49c1ddb9312b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3f14e64a5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22f1e40645b4" /><Relationship Type="http://schemas.openxmlformats.org/officeDocument/2006/relationships/theme" Target="/ppt/slideMasters/theme/theme1.xml" Id="R92bb171adcf7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922f1e406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630278d6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bfc4b96b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10cfaa9e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db6dfc82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e29c6539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fbd4673a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b5ac1107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