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686cb043243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2f9682ceb4c65"/>
  </p:sldMasterIdLst>
  <p:sldIdLst>
    <p:sldId xmlns:r="http://schemas.openxmlformats.org/officeDocument/2006/relationships" id="256" r:id="R79eaa19b41594e1b"/>
    <p:sldId xmlns:r="http://schemas.openxmlformats.org/officeDocument/2006/relationships" id="257" r:id="Rdf99f3ae4220499b"/>
    <p:sldId xmlns:r="http://schemas.openxmlformats.org/officeDocument/2006/relationships" id="258" r:id="R361e8633067a4665"/>
    <p:sldId xmlns:r="http://schemas.openxmlformats.org/officeDocument/2006/relationships" id="259" r:id="Ra173fd1a24ee44f2"/>
    <p:sldId xmlns:r="http://schemas.openxmlformats.org/officeDocument/2006/relationships" id="260" r:id="Rf361337b403f46db"/>
    <p:sldId xmlns:r="http://schemas.openxmlformats.org/officeDocument/2006/relationships" id="261" r:id="R295e4c6d6bc74df0"/>
    <p:sldId xmlns:r="http://schemas.openxmlformats.org/officeDocument/2006/relationships" id="262" r:id="R3cc82780f975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2f9682ceb4c65" /><Relationship Type="http://schemas.openxmlformats.org/officeDocument/2006/relationships/slide" Target="/ppt/slides/slide1.xml" Id="R79eaa19b41594e1b" /><Relationship Type="http://schemas.openxmlformats.org/officeDocument/2006/relationships/slide" Target="/ppt/slides/slide2.xml" Id="Rdf99f3ae4220499b" /><Relationship Type="http://schemas.openxmlformats.org/officeDocument/2006/relationships/slide" Target="/ppt/slides/slide3.xml" Id="R361e8633067a4665" /><Relationship Type="http://schemas.openxmlformats.org/officeDocument/2006/relationships/slide" Target="/ppt/slides/slide4.xml" Id="Ra173fd1a24ee44f2" /><Relationship Type="http://schemas.openxmlformats.org/officeDocument/2006/relationships/slide" Target="/ppt/slides/slide5.xml" Id="Rf361337b403f46db" /><Relationship Type="http://schemas.openxmlformats.org/officeDocument/2006/relationships/slide" Target="/ppt/slides/slide6.xml" Id="R295e4c6d6bc74df0" /><Relationship Type="http://schemas.openxmlformats.org/officeDocument/2006/relationships/slide" Target="/ppt/slides/slide7.xml" Id="R3cc82780f975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55b214c32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e9cfc98b040ac" /><Relationship Type="http://schemas.openxmlformats.org/officeDocument/2006/relationships/theme" Target="/ppt/slideMasters/theme/theme1.xml" Id="Rebdcea0c9468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e9cfc98b0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608405bc6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2dbceca54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ebf3d7637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45200e0ad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b3c8bd548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98ef6532c47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03b51e428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BUCH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19 219 905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19 231 278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JACOBSEN BUCH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Vindernveien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925 531 480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