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a7c9f2d2a4d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544351f9fd4476"/>
  </p:sldMasterIdLst>
  <p:sldIdLst>
    <p:sldId xmlns:r="http://schemas.openxmlformats.org/officeDocument/2006/relationships" id="256" r:id="Rf4b2904f85fd48fe"/>
    <p:sldId xmlns:r="http://schemas.openxmlformats.org/officeDocument/2006/relationships" id="257" r:id="R27d30e0cc14b40d4"/>
    <p:sldId xmlns:r="http://schemas.openxmlformats.org/officeDocument/2006/relationships" id="258" r:id="Rd2769f5a23194ebe"/>
    <p:sldId xmlns:r="http://schemas.openxmlformats.org/officeDocument/2006/relationships" id="259" r:id="R70fe21fb1f01428f"/>
    <p:sldId xmlns:r="http://schemas.openxmlformats.org/officeDocument/2006/relationships" id="260" r:id="Re892ceea22424e46"/>
    <p:sldId xmlns:r="http://schemas.openxmlformats.org/officeDocument/2006/relationships" id="261" r:id="R0ac8ba50a8204c46"/>
    <p:sldId xmlns:r="http://schemas.openxmlformats.org/officeDocument/2006/relationships" id="262" r:id="R7fd320eb542c41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44351f9fd4476" /><Relationship Type="http://schemas.openxmlformats.org/officeDocument/2006/relationships/slide" Target="/ppt/slides/slide1.xml" Id="Rf4b2904f85fd48fe" /><Relationship Type="http://schemas.openxmlformats.org/officeDocument/2006/relationships/slide" Target="/ppt/slides/slide2.xml" Id="R27d30e0cc14b40d4" /><Relationship Type="http://schemas.openxmlformats.org/officeDocument/2006/relationships/slide" Target="/ppt/slides/slide3.xml" Id="Rd2769f5a23194ebe" /><Relationship Type="http://schemas.openxmlformats.org/officeDocument/2006/relationships/slide" Target="/ppt/slides/slide4.xml" Id="R70fe21fb1f01428f" /><Relationship Type="http://schemas.openxmlformats.org/officeDocument/2006/relationships/slide" Target="/ppt/slides/slide5.xml" Id="Re892ceea22424e46" /><Relationship Type="http://schemas.openxmlformats.org/officeDocument/2006/relationships/slide" Target="/ppt/slides/slide6.xml" Id="R0ac8ba50a8204c46" /><Relationship Type="http://schemas.openxmlformats.org/officeDocument/2006/relationships/slide" Target="/ppt/slides/slide7.xml" Id="R7fd320eb542c41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47582f502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d7e8c5d5348be" /><Relationship Type="http://schemas.openxmlformats.org/officeDocument/2006/relationships/theme" Target="/ppt/slideMasters/theme/theme1.xml" Id="Ra6f6e5168cce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d7e8c5d53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7a1a6325a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92b71cc6345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b39852e82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ad8d56311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55299beb247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2810106164e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11fabe921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ØKONOMIBISTAND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4 608 310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22 383 132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925 531 618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