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b599bd1d2c44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b8ab9a1d84b15"/>
  </p:sldMasterIdLst>
  <p:sldIdLst>
    <p:sldId xmlns:r="http://schemas.openxmlformats.org/officeDocument/2006/relationships" id="256" r:id="Rdfd4ba62b53746cb"/>
    <p:sldId xmlns:r="http://schemas.openxmlformats.org/officeDocument/2006/relationships" id="257" r:id="R972e16b0406c459e"/>
    <p:sldId xmlns:r="http://schemas.openxmlformats.org/officeDocument/2006/relationships" id="258" r:id="R7c0dc9db87f6481c"/>
    <p:sldId xmlns:r="http://schemas.openxmlformats.org/officeDocument/2006/relationships" id="259" r:id="R876ad7a0987d44f9"/>
    <p:sldId xmlns:r="http://schemas.openxmlformats.org/officeDocument/2006/relationships" id="260" r:id="R28283428f4f84fda"/>
    <p:sldId xmlns:r="http://schemas.openxmlformats.org/officeDocument/2006/relationships" id="261" r:id="R0672ced0fd7f41c0"/>
    <p:sldId xmlns:r="http://schemas.openxmlformats.org/officeDocument/2006/relationships" id="262" r:id="R9e535a1a76f045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b8ab9a1d84b15" /><Relationship Type="http://schemas.openxmlformats.org/officeDocument/2006/relationships/slide" Target="/ppt/slides/slide1.xml" Id="Rdfd4ba62b53746cb" /><Relationship Type="http://schemas.openxmlformats.org/officeDocument/2006/relationships/slide" Target="/ppt/slides/slide2.xml" Id="R972e16b0406c459e" /><Relationship Type="http://schemas.openxmlformats.org/officeDocument/2006/relationships/slide" Target="/ppt/slides/slide3.xml" Id="R7c0dc9db87f6481c" /><Relationship Type="http://schemas.openxmlformats.org/officeDocument/2006/relationships/slide" Target="/ppt/slides/slide4.xml" Id="R876ad7a0987d44f9" /><Relationship Type="http://schemas.openxmlformats.org/officeDocument/2006/relationships/slide" Target="/ppt/slides/slide5.xml" Id="R28283428f4f84fda" /><Relationship Type="http://schemas.openxmlformats.org/officeDocument/2006/relationships/slide" Target="/ppt/slides/slide6.xml" Id="R0672ced0fd7f41c0" /><Relationship Type="http://schemas.openxmlformats.org/officeDocument/2006/relationships/slide" Target="/ppt/slides/slide7.xml" Id="R9e535a1a76f045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7c8e0db95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cb3239a9d4ed0" /><Relationship Type="http://schemas.openxmlformats.org/officeDocument/2006/relationships/theme" Target="/ppt/slideMasters/theme/theme1.xml" Id="R05f29d7446464d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cb3239a9d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31a99bb1f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b1e986cc44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69233f947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261b755ee4a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2155f10f145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ce942ba85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1c4f9f9a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316 523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160 091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320 411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AFR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FRØYSA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HABILO AS</a:t>
            </a:r>
          </a:p>
        </p:txBody>
      </p:sp>
    </p:spTree>
  </p:cSld>
  <p:clrMapOvr>
    <a:masterClrMapping xmlns:a="http://schemas.openxmlformats.org/drawingml/2006/main"/>
  </p:clrMapOvr>
</p:sld>
</file>