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4bd52fe7d04b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9ad90eb905492f"/>
  </p:sldMasterIdLst>
  <p:sldIdLst>
    <p:sldId xmlns:r="http://schemas.openxmlformats.org/officeDocument/2006/relationships" id="256" r:id="R9e34532760ce4f76"/>
    <p:sldId xmlns:r="http://schemas.openxmlformats.org/officeDocument/2006/relationships" id="257" r:id="R5c015549e69946b8"/>
    <p:sldId xmlns:r="http://schemas.openxmlformats.org/officeDocument/2006/relationships" id="258" r:id="R46ea2825920d4951"/>
    <p:sldId xmlns:r="http://schemas.openxmlformats.org/officeDocument/2006/relationships" id="259" r:id="Ra2083fa103714b83"/>
    <p:sldId xmlns:r="http://schemas.openxmlformats.org/officeDocument/2006/relationships" id="260" r:id="R740b0045f53e4396"/>
    <p:sldId xmlns:r="http://schemas.openxmlformats.org/officeDocument/2006/relationships" id="261" r:id="R91a194986b5d4e39"/>
    <p:sldId xmlns:r="http://schemas.openxmlformats.org/officeDocument/2006/relationships" id="262" r:id="R3596ee99d22648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9ad90eb905492f" /><Relationship Type="http://schemas.openxmlformats.org/officeDocument/2006/relationships/slide" Target="/ppt/slides/slide1.xml" Id="R9e34532760ce4f76" /><Relationship Type="http://schemas.openxmlformats.org/officeDocument/2006/relationships/slide" Target="/ppt/slides/slide2.xml" Id="R5c015549e69946b8" /><Relationship Type="http://schemas.openxmlformats.org/officeDocument/2006/relationships/slide" Target="/ppt/slides/slide3.xml" Id="R46ea2825920d4951" /><Relationship Type="http://schemas.openxmlformats.org/officeDocument/2006/relationships/slide" Target="/ppt/slides/slide4.xml" Id="Ra2083fa103714b83" /><Relationship Type="http://schemas.openxmlformats.org/officeDocument/2006/relationships/slide" Target="/ppt/slides/slide5.xml" Id="R740b0045f53e4396" /><Relationship Type="http://schemas.openxmlformats.org/officeDocument/2006/relationships/slide" Target="/ppt/slides/slide6.xml" Id="R91a194986b5d4e39" /><Relationship Type="http://schemas.openxmlformats.org/officeDocument/2006/relationships/slide" Target="/ppt/slides/slide7.xml" Id="R3596ee99d22648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22c94b2f6c47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777b5cf0b4f30" /><Relationship Type="http://schemas.openxmlformats.org/officeDocument/2006/relationships/theme" Target="/ppt/slideMasters/theme/theme1.xml" Id="Rf1100fa74fbf4b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6777b5cf0b4f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d332b530743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d6ad0eea044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5ab57b39b41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eb380d77f41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0103ea27b41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5952ba8b74a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1b1653bb84a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SYNEGA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SYNEGA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7 870 909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1 488 176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13 779 646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SAAS HOLDING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EDLU AS  –  23,1 %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EMR &amp; PARTNERS AS  –  23,1 %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W.S INVESTMENT AS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BUILDR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Tordenskiolds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55 55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admin@synega.com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www.synega.com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925 548 804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SYNEGA AS</a:t>
            </a:r>
          </a:p>
        </p:txBody>
      </p:sp>
    </p:spTree>
  </p:cSld>
  <p:clrMapOvr>
    <a:masterClrMapping xmlns:a="http://schemas.openxmlformats.org/drawingml/2006/main"/>
  </p:clrMapOvr>
</p:sld>
</file>