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0cfd8bd18b4e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caa65140cc45fe"/>
  </p:sldMasterIdLst>
  <p:sldIdLst>
    <p:sldId xmlns:r="http://schemas.openxmlformats.org/officeDocument/2006/relationships" id="256" r:id="R94fa0fe8e6564066"/>
    <p:sldId xmlns:r="http://schemas.openxmlformats.org/officeDocument/2006/relationships" id="257" r:id="R3673f19d389245ec"/>
    <p:sldId xmlns:r="http://schemas.openxmlformats.org/officeDocument/2006/relationships" id="258" r:id="Ra3252b94f7394989"/>
    <p:sldId xmlns:r="http://schemas.openxmlformats.org/officeDocument/2006/relationships" id="259" r:id="R15166574e0214b2c"/>
    <p:sldId xmlns:r="http://schemas.openxmlformats.org/officeDocument/2006/relationships" id="260" r:id="Rbf6707593bab4d5f"/>
    <p:sldId xmlns:r="http://schemas.openxmlformats.org/officeDocument/2006/relationships" id="261" r:id="R5dc7671679fd4269"/>
    <p:sldId xmlns:r="http://schemas.openxmlformats.org/officeDocument/2006/relationships" id="262" r:id="R70e4750ec69e4e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aa65140cc45fe" /><Relationship Type="http://schemas.openxmlformats.org/officeDocument/2006/relationships/slide" Target="/ppt/slides/slide1.xml" Id="R94fa0fe8e6564066" /><Relationship Type="http://schemas.openxmlformats.org/officeDocument/2006/relationships/slide" Target="/ppt/slides/slide2.xml" Id="R3673f19d389245ec" /><Relationship Type="http://schemas.openxmlformats.org/officeDocument/2006/relationships/slide" Target="/ppt/slides/slide3.xml" Id="Ra3252b94f7394989" /><Relationship Type="http://schemas.openxmlformats.org/officeDocument/2006/relationships/slide" Target="/ppt/slides/slide4.xml" Id="R15166574e0214b2c" /><Relationship Type="http://schemas.openxmlformats.org/officeDocument/2006/relationships/slide" Target="/ppt/slides/slide5.xml" Id="Rbf6707593bab4d5f" /><Relationship Type="http://schemas.openxmlformats.org/officeDocument/2006/relationships/slide" Target="/ppt/slides/slide6.xml" Id="R5dc7671679fd4269" /><Relationship Type="http://schemas.openxmlformats.org/officeDocument/2006/relationships/slide" Target="/ppt/slides/slide7.xml" Id="R70e4750ec69e4e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dc79f40a94b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4470e7ee443af" /><Relationship Type="http://schemas.openxmlformats.org/officeDocument/2006/relationships/theme" Target="/ppt/slideMasters/theme/theme1.xml" Id="Rcd24859ae22d40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34470e7ee443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bc117485848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8614fe1c141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4c1e664e140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6f2da88724d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0fc7f5eae4e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8d026e17649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411d71f6e48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BREMAT AS ble etablert [år] og holder til i Nesodden.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−1 537 184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3 677 723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128 723 283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129 344 166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MATTHIAS BRESSER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SILJE ANDERSEN SAMUELSEN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MATTHIAS BRESSER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Furubakken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1459 Nesodden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925 554 162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BREMAT AS</a:t>
            </a:r>
          </a:p>
        </p:txBody>
      </p:sp>
    </p:spTree>
  </p:cSld>
  <p:clrMapOvr>
    <a:masterClrMapping xmlns:a="http://schemas.openxmlformats.org/drawingml/2006/main"/>
  </p:clrMapOvr>
</p:sld>
</file>