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e8c1ca5c0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766f65b3f4063"/>
  </p:sldMasterIdLst>
  <p:sldIdLst>
    <p:sldId xmlns:r="http://schemas.openxmlformats.org/officeDocument/2006/relationships" id="256" r:id="R73580792f4af493a"/>
    <p:sldId xmlns:r="http://schemas.openxmlformats.org/officeDocument/2006/relationships" id="257" r:id="R73596544cfa948fe"/>
    <p:sldId xmlns:r="http://schemas.openxmlformats.org/officeDocument/2006/relationships" id="258" r:id="Raa7ea6337e3c4e55"/>
    <p:sldId xmlns:r="http://schemas.openxmlformats.org/officeDocument/2006/relationships" id="259" r:id="Rf28160b726ee41bc"/>
    <p:sldId xmlns:r="http://schemas.openxmlformats.org/officeDocument/2006/relationships" id="260" r:id="Ra32a2fc9500b4045"/>
    <p:sldId xmlns:r="http://schemas.openxmlformats.org/officeDocument/2006/relationships" id="261" r:id="Red5a0b34ecc74057"/>
    <p:sldId xmlns:r="http://schemas.openxmlformats.org/officeDocument/2006/relationships" id="262" r:id="R8ce5f713b01b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766f65b3f4063" /><Relationship Type="http://schemas.openxmlformats.org/officeDocument/2006/relationships/slide" Target="/ppt/slides/slide1.xml" Id="R73580792f4af493a" /><Relationship Type="http://schemas.openxmlformats.org/officeDocument/2006/relationships/slide" Target="/ppt/slides/slide2.xml" Id="R73596544cfa948fe" /><Relationship Type="http://schemas.openxmlformats.org/officeDocument/2006/relationships/slide" Target="/ppt/slides/slide3.xml" Id="Raa7ea6337e3c4e55" /><Relationship Type="http://schemas.openxmlformats.org/officeDocument/2006/relationships/slide" Target="/ppt/slides/slide4.xml" Id="Rf28160b726ee41bc" /><Relationship Type="http://schemas.openxmlformats.org/officeDocument/2006/relationships/slide" Target="/ppt/slides/slide5.xml" Id="Ra32a2fc9500b4045" /><Relationship Type="http://schemas.openxmlformats.org/officeDocument/2006/relationships/slide" Target="/ppt/slides/slide6.xml" Id="Red5a0b34ecc74057" /><Relationship Type="http://schemas.openxmlformats.org/officeDocument/2006/relationships/slide" Target="/ppt/slides/slide7.xml" Id="R8ce5f713b01b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be682e562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89b8f046485b" /><Relationship Type="http://schemas.openxmlformats.org/officeDocument/2006/relationships/theme" Target="/ppt/slideMasters/theme/theme1.xml" Id="R0a074a6685ba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e89b8f046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0b9a0c89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1bf20f51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db4056ffa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0b93736ba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f6307e31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05c13f3d9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5c8652bd1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TØRRESSEN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Tronesgeilen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