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267b07c1d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e7f130e264153"/>
  </p:sldMasterIdLst>
  <p:sldIdLst>
    <p:sldId xmlns:r="http://schemas.openxmlformats.org/officeDocument/2006/relationships" id="256" r:id="Redb4219237a34a10"/>
    <p:sldId xmlns:r="http://schemas.openxmlformats.org/officeDocument/2006/relationships" id="257" r:id="Rda1cd0f316bb4b42"/>
    <p:sldId xmlns:r="http://schemas.openxmlformats.org/officeDocument/2006/relationships" id="258" r:id="R43ba4c0f5b0847c1"/>
    <p:sldId xmlns:r="http://schemas.openxmlformats.org/officeDocument/2006/relationships" id="259" r:id="Re28858e576d741d7"/>
    <p:sldId xmlns:r="http://schemas.openxmlformats.org/officeDocument/2006/relationships" id="260" r:id="R8cfecd7492884daf"/>
    <p:sldId xmlns:r="http://schemas.openxmlformats.org/officeDocument/2006/relationships" id="261" r:id="R03346fde140341a2"/>
    <p:sldId xmlns:r="http://schemas.openxmlformats.org/officeDocument/2006/relationships" id="262" r:id="R2e7dd57fc1f5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e7f130e264153" /><Relationship Type="http://schemas.openxmlformats.org/officeDocument/2006/relationships/slide" Target="/ppt/slides/slide1.xml" Id="Redb4219237a34a10" /><Relationship Type="http://schemas.openxmlformats.org/officeDocument/2006/relationships/slide" Target="/ppt/slides/slide2.xml" Id="Rda1cd0f316bb4b42" /><Relationship Type="http://schemas.openxmlformats.org/officeDocument/2006/relationships/slide" Target="/ppt/slides/slide3.xml" Id="R43ba4c0f5b0847c1" /><Relationship Type="http://schemas.openxmlformats.org/officeDocument/2006/relationships/slide" Target="/ppt/slides/slide4.xml" Id="Re28858e576d741d7" /><Relationship Type="http://schemas.openxmlformats.org/officeDocument/2006/relationships/slide" Target="/ppt/slides/slide5.xml" Id="R8cfecd7492884daf" /><Relationship Type="http://schemas.openxmlformats.org/officeDocument/2006/relationships/slide" Target="/ppt/slides/slide6.xml" Id="R03346fde140341a2" /><Relationship Type="http://schemas.openxmlformats.org/officeDocument/2006/relationships/slide" Target="/ppt/slides/slide7.xml" Id="R2e7dd57fc1f5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71482cceb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9af52c2bb454e" /><Relationship Type="http://schemas.openxmlformats.org/officeDocument/2006/relationships/theme" Target="/ppt/slideMasters/theme/theme1.xml" Id="R9f560d83750b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9af52c2bb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cfb4ad8be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11b0b6e4e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4ab4c9686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625892e61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662f2c12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4058e248c4e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53620fa21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−5 199 897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20 096 700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230 392 702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253 280 354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 AS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CFMR AS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BIVIB AS  –  32,4 %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925 598 038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