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35a96c147a4a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266336515d4007"/>
  </p:sldMasterIdLst>
  <p:sldIdLst>
    <p:sldId xmlns:r="http://schemas.openxmlformats.org/officeDocument/2006/relationships" id="256" r:id="Rea17fb49957f4702"/>
    <p:sldId xmlns:r="http://schemas.openxmlformats.org/officeDocument/2006/relationships" id="257" r:id="R8a86d36833dd4395"/>
    <p:sldId xmlns:r="http://schemas.openxmlformats.org/officeDocument/2006/relationships" id="258" r:id="Rac8a88e70cb8426b"/>
    <p:sldId xmlns:r="http://schemas.openxmlformats.org/officeDocument/2006/relationships" id="259" r:id="Rc73299812f8945fc"/>
    <p:sldId xmlns:r="http://schemas.openxmlformats.org/officeDocument/2006/relationships" id="260" r:id="R988035b48f134369"/>
    <p:sldId xmlns:r="http://schemas.openxmlformats.org/officeDocument/2006/relationships" id="261" r:id="Rf0c0ef12b9774409"/>
    <p:sldId xmlns:r="http://schemas.openxmlformats.org/officeDocument/2006/relationships" id="262" r:id="Rbb81f513b9ac44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66336515d4007" /><Relationship Type="http://schemas.openxmlformats.org/officeDocument/2006/relationships/slide" Target="/ppt/slides/slide1.xml" Id="Rea17fb49957f4702" /><Relationship Type="http://schemas.openxmlformats.org/officeDocument/2006/relationships/slide" Target="/ppt/slides/slide2.xml" Id="R8a86d36833dd4395" /><Relationship Type="http://schemas.openxmlformats.org/officeDocument/2006/relationships/slide" Target="/ppt/slides/slide3.xml" Id="Rac8a88e70cb8426b" /><Relationship Type="http://schemas.openxmlformats.org/officeDocument/2006/relationships/slide" Target="/ppt/slides/slide4.xml" Id="Rc73299812f8945fc" /><Relationship Type="http://schemas.openxmlformats.org/officeDocument/2006/relationships/slide" Target="/ppt/slides/slide5.xml" Id="R988035b48f134369" /><Relationship Type="http://schemas.openxmlformats.org/officeDocument/2006/relationships/slide" Target="/ppt/slides/slide6.xml" Id="Rf0c0ef12b9774409" /><Relationship Type="http://schemas.openxmlformats.org/officeDocument/2006/relationships/slide" Target="/ppt/slides/slide7.xml" Id="Rbb81f513b9ac44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3f79b65cb46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6e735b49846ec" /><Relationship Type="http://schemas.openxmlformats.org/officeDocument/2006/relationships/theme" Target="/ppt/slideMasters/theme/theme1.xml" Id="R053a6ad71cf74d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e6e735b49846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c67cbe8624b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879b85d7c4b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b5b35ee854c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0a651f5fe46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a0fd2d4da4a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fae54ca0e43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43ebff16c41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TYRA HOLDING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3 565 943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12 424 120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14 935 966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KJARTAN HAUGLUM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Grenåveien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1447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925 626 848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 HOLDING AS</a:t>
            </a:r>
          </a:p>
        </p:txBody>
      </p:sp>
    </p:spTree>
  </p:cSld>
  <p:clrMapOvr>
    <a:masterClrMapping xmlns:a="http://schemas.openxmlformats.org/drawingml/2006/main"/>
  </p:clrMapOvr>
</p:sld>
</file>