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10ccee5b8444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aa12f334584208"/>
  </p:sldMasterIdLst>
  <p:sldIdLst>
    <p:sldId xmlns:r="http://schemas.openxmlformats.org/officeDocument/2006/relationships" id="256" r:id="Rc7c9c0d7bd00468a"/>
    <p:sldId xmlns:r="http://schemas.openxmlformats.org/officeDocument/2006/relationships" id="257" r:id="R1bff50d2ce384a20"/>
    <p:sldId xmlns:r="http://schemas.openxmlformats.org/officeDocument/2006/relationships" id="258" r:id="R47bdfd48b84e4264"/>
    <p:sldId xmlns:r="http://schemas.openxmlformats.org/officeDocument/2006/relationships" id="259" r:id="Rb929c1dbc9d44a81"/>
    <p:sldId xmlns:r="http://schemas.openxmlformats.org/officeDocument/2006/relationships" id="260" r:id="R2babff37ddba44c2"/>
    <p:sldId xmlns:r="http://schemas.openxmlformats.org/officeDocument/2006/relationships" id="261" r:id="Ra29c2157b5ee4001"/>
    <p:sldId xmlns:r="http://schemas.openxmlformats.org/officeDocument/2006/relationships" id="262" r:id="R81ccb35d4c3343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a12f334584208" /><Relationship Type="http://schemas.openxmlformats.org/officeDocument/2006/relationships/slide" Target="/ppt/slides/slide1.xml" Id="Rc7c9c0d7bd00468a" /><Relationship Type="http://schemas.openxmlformats.org/officeDocument/2006/relationships/slide" Target="/ppt/slides/slide2.xml" Id="R1bff50d2ce384a20" /><Relationship Type="http://schemas.openxmlformats.org/officeDocument/2006/relationships/slide" Target="/ppt/slides/slide3.xml" Id="R47bdfd48b84e4264" /><Relationship Type="http://schemas.openxmlformats.org/officeDocument/2006/relationships/slide" Target="/ppt/slides/slide4.xml" Id="Rb929c1dbc9d44a81" /><Relationship Type="http://schemas.openxmlformats.org/officeDocument/2006/relationships/slide" Target="/ppt/slides/slide5.xml" Id="R2babff37ddba44c2" /><Relationship Type="http://schemas.openxmlformats.org/officeDocument/2006/relationships/slide" Target="/ppt/slides/slide6.xml" Id="Ra29c2157b5ee4001" /><Relationship Type="http://schemas.openxmlformats.org/officeDocument/2006/relationships/slide" Target="/ppt/slides/slide7.xml" Id="R81ccb35d4c3343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cbf781c2b4f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28c40bd8e438c" /><Relationship Type="http://schemas.openxmlformats.org/officeDocument/2006/relationships/theme" Target="/ppt/slideMasters/theme/theme1.xml" Id="R18e7d43315af41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b28c40bd8e43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2cba685354c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66e75249243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ca1271d2a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a451b20a346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c233040064f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cfe90aacd43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f44471ad2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EAS &amp;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EAS &amp; EFTF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1 583 324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13 512 375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13 548 528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ATLE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Gårdsøyvn.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8907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925 638 102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