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eae94e67f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b17f9521f48fa"/>
  </p:sldMasterIdLst>
  <p:sldIdLst>
    <p:sldId xmlns:r="http://schemas.openxmlformats.org/officeDocument/2006/relationships" id="256" r:id="R4da43bbe2893479b"/>
    <p:sldId xmlns:r="http://schemas.openxmlformats.org/officeDocument/2006/relationships" id="257" r:id="R3e9cf7adeca94814"/>
    <p:sldId xmlns:r="http://schemas.openxmlformats.org/officeDocument/2006/relationships" id="258" r:id="R12bf173634794e40"/>
    <p:sldId xmlns:r="http://schemas.openxmlformats.org/officeDocument/2006/relationships" id="259" r:id="Re10b7cbb16b84f74"/>
    <p:sldId xmlns:r="http://schemas.openxmlformats.org/officeDocument/2006/relationships" id="260" r:id="Rbe2a07d5768b4223"/>
    <p:sldId xmlns:r="http://schemas.openxmlformats.org/officeDocument/2006/relationships" id="261" r:id="R14d2ab5e43244b49"/>
    <p:sldId xmlns:r="http://schemas.openxmlformats.org/officeDocument/2006/relationships" id="262" r:id="Rb816e4cbdbd4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17f9521f48fa" /><Relationship Type="http://schemas.openxmlformats.org/officeDocument/2006/relationships/slide" Target="/ppt/slides/slide1.xml" Id="R4da43bbe2893479b" /><Relationship Type="http://schemas.openxmlformats.org/officeDocument/2006/relationships/slide" Target="/ppt/slides/slide2.xml" Id="R3e9cf7adeca94814" /><Relationship Type="http://schemas.openxmlformats.org/officeDocument/2006/relationships/slide" Target="/ppt/slides/slide3.xml" Id="R12bf173634794e40" /><Relationship Type="http://schemas.openxmlformats.org/officeDocument/2006/relationships/slide" Target="/ppt/slides/slide4.xml" Id="Re10b7cbb16b84f74" /><Relationship Type="http://schemas.openxmlformats.org/officeDocument/2006/relationships/slide" Target="/ppt/slides/slide5.xml" Id="Rbe2a07d5768b4223" /><Relationship Type="http://schemas.openxmlformats.org/officeDocument/2006/relationships/slide" Target="/ppt/slides/slide6.xml" Id="R14d2ab5e43244b49" /><Relationship Type="http://schemas.openxmlformats.org/officeDocument/2006/relationships/slide" Target="/ppt/slides/slide7.xml" Id="Rb816e4cbdbd4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5a7552626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8539d3df4713" /><Relationship Type="http://schemas.openxmlformats.org/officeDocument/2006/relationships/theme" Target="/ppt/slideMasters/theme/theme1.xml" Id="R059b69eec4e5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e8539d3df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364b21b7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2c4cfb94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9e74a588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6fad89ef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c0dfc096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6b271ecb9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4cca76e0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BOMMEGRINDA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BOMMEGRINDA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35 916 157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38 414 511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MATHIAS SKISAKER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