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d9d7491f1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9304a5adb5445d"/>
  </p:sldMasterIdLst>
  <p:sldIdLst>
    <p:sldId xmlns:r="http://schemas.openxmlformats.org/officeDocument/2006/relationships" id="256" r:id="Ree9553f26e7a477e"/>
    <p:sldId xmlns:r="http://schemas.openxmlformats.org/officeDocument/2006/relationships" id="257" r:id="R584bc0ebd8cb44ca"/>
    <p:sldId xmlns:r="http://schemas.openxmlformats.org/officeDocument/2006/relationships" id="258" r:id="R9054935c37d5483c"/>
    <p:sldId xmlns:r="http://schemas.openxmlformats.org/officeDocument/2006/relationships" id="259" r:id="Refbcdcf3643d461d"/>
    <p:sldId xmlns:r="http://schemas.openxmlformats.org/officeDocument/2006/relationships" id="260" r:id="R89ab796c01394a33"/>
    <p:sldId xmlns:r="http://schemas.openxmlformats.org/officeDocument/2006/relationships" id="261" r:id="Rf664d48994884176"/>
    <p:sldId xmlns:r="http://schemas.openxmlformats.org/officeDocument/2006/relationships" id="262" r:id="R4c3f839520a144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304a5adb5445d" /><Relationship Type="http://schemas.openxmlformats.org/officeDocument/2006/relationships/slide" Target="/ppt/slides/slide1.xml" Id="Ree9553f26e7a477e" /><Relationship Type="http://schemas.openxmlformats.org/officeDocument/2006/relationships/slide" Target="/ppt/slides/slide2.xml" Id="R584bc0ebd8cb44ca" /><Relationship Type="http://schemas.openxmlformats.org/officeDocument/2006/relationships/slide" Target="/ppt/slides/slide3.xml" Id="R9054935c37d5483c" /><Relationship Type="http://schemas.openxmlformats.org/officeDocument/2006/relationships/slide" Target="/ppt/slides/slide4.xml" Id="Refbcdcf3643d461d" /><Relationship Type="http://schemas.openxmlformats.org/officeDocument/2006/relationships/slide" Target="/ppt/slides/slide5.xml" Id="R89ab796c01394a33" /><Relationship Type="http://schemas.openxmlformats.org/officeDocument/2006/relationships/slide" Target="/ppt/slides/slide6.xml" Id="Rf664d48994884176" /><Relationship Type="http://schemas.openxmlformats.org/officeDocument/2006/relationships/slide" Target="/ppt/slides/slide7.xml" Id="R4c3f839520a144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f1f67a5e9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e8c391d484bd8" /><Relationship Type="http://schemas.openxmlformats.org/officeDocument/2006/relationships/theme" Target="/ppt/slideMasters/theme/theme1.xml" Id="R8fbe879c26c549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fe8c391d484b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d86484da24c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949deaa8740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e9d848a3f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918cd48404d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be8554328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1076b7ca245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6a36dc4554a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 NESTTUN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NESTTUN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 NESTTUN HOLDING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NESTTUN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NESTTUN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NESTTUN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135 327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8 897 885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159 824 326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164 836 183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NESTTUN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BRYNJULFSEN KVALHEIM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NESTTUN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Tveiteråsvegen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925 668 400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NESTTUN HOLDING AS</a:t>
            </a:r>
          </a:p>
        </p:txBody>
      </p:sp>
    </p:spTree>
  </p:cSld>
  <p:clrMapOvr>
    <a:masterClrMapping xmlns:a="http://schemas.openxmlformats.org/drawingml/2006/main"/>
  </p:clrMapOvr>
</p:sld>
</file>