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31a2a05f944f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a021a60164a4e"/>
  </p:sldMasterIdLst>
  <p:sldIdLst>
    <p:sldId xmlns:r="http://schemas.openxmlformats.org/officeDocument/2006/relationships" id="256" r:id="Re174f93f5b0a440f"/>
    <p:sldId xmlns:r="http://schemas.openxmlformats.org/officeDocument/2006/relationships" id="257" r:id="Re296c558db224d81"/>
    <p:sldId xmlns:r="http://schemas.openxmlformats.org/officeDocument/2006/relationships" id="258" r:id="R77a6e64edefe4e35"/>
    <p:sldId xmlns:r="http://schemas.openxmlformats.org/officeDocument/2006/relationships" id="259" r:id="R5ea2510d3aa04f86"/>
    <p:sldId xmlns:r="http://schemas.openxmlformats.org/officeDocument/2006/relationships" id="260" r:id="R69bd4855dba7451c"/>
    <p:sldId xmlns:r="http://schemas.openxmlformats.org/officeDocument/2006/relationships" id="261" r:id="R96e6de202c8c4be0"/>
    <p:sldId xmlns:r="http://schemas.openxmlformats.org/officeDocument/2006/relationships" id="262" r:id="R1528594e7e6841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a021a60164a4e" /><Relationship Type="http://schemas.openxmlformats.org/officeDocument/2006/relationships/slide" Target="/ppt/slides/slide1.xml" Id="Re174f93f5b0a440f" /><Relationship Type="http://schemas.openxmlformats.org/officeDocument/2006/relationships/slide" Target="/ppt/slides/slide2.xml" Id="Re296c558db224d81" /><Relationship Type="http://schemas.openxmlformats.org/officeDocument/2006/relationships/slide" Target="/ppt/slides/slide3.xml" Id="R77a6e64edefe4e35" /><Relationship Type="http://schemas.openxmlformats.org/officeDocument/2006/relationships/slide" Target="/ppt/slides/slide4.xml" Id="R5ea2510d3aa04f86" /><Relationship Type="http://schemas.openxmlformats.org/officeDocument/2006/relationships/slide" Target="/ppt/slides/slide5.xml" Id="R69bd4855dba7451c" /><Relationship Type="http://schemas.openxmlformats.org/officeDocument/2006/relationships/slide" Target="/ppt/slides/slide6.xml" Id="R96e6de202c8c4be0" /><Relationship Type="http://schemas.openxmlformats.org/officeDocument/2006/relationships/slide" Target="/ppt/slides/slide7.xml" Id="R1528594e7e6841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42c47376846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1d1b7106a45a9" /><Relationship Type="http://schemas.openxmlformats.org/officeDocument/2006/relationships/theme" Target="/ppt/slideMasters/theme/theme1.xml" Id="R3764516839df49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41d1b7106a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b642a7edf42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8159454014a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69bc13792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bf75652464b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bd29df64e4d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e53e3e0e544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f03a07a7a4c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SEEDLING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SEEDLING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542 761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35 836 954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36 184 132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EREVIK SOLLAND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Hjaltlandsgata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925 670 243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SEEDLING AS</a:t>
            </a:r>
          </a:p>
        </p:txBody>
      </p:sp>
    </p:spTree>
  </p:cSld>
  <p:clrMapOvr>
    <a:masterClrMapping xmlns:a="http://schemas.openxmlformats.org/drawingml/2006/main"/>
  </p:clrMapOvr>
</p:sld>
</file>