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d5c6b7c62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81f56441134a1f"/>
  </p:sldMasterIdLst>
  <p:sldIdLst>
    <p:sldId xmlns:r="http://schemas.openxmlformats.org/officeDocument/2006/relationships" id="256" r:id="R9fec7318912d49e7"/>
    <p:sldId xmlns:r="http://schemas.openxmlformats.org/officeDocument/2006/relationships" id="257" r:id="Re952744d4fd04d2b"/>
    <p:sldId xmlns:r="http://schemas.openxmlformats.org/officeDocument/2006/relationships" id="258" r:id="R3759a037f91046d5"/>
    <p:sldId xmlns:r="http://schemas.openxmlformats.org/officeDocument/2006/relationships" id="259" r:id="R983a355f209c4ae8"/>
    <p:sldId xmlns:r="http://schemas.openxmlformats.org/officeDocument/2006/relationships" id="260" r:id="R4e602fd4c4d046eb"/>
    <p:sldId xmlns:r="http://schemas.openxmlformats.org/officeDocument/2006/relationships" id="261" r:id="R95d1e0d5383346e9"/>
    <p:sldId xmlns:r="http://schemas.openxmlformats.org/officeDocument/2006/relationships" id="262" r:id="R887195fb846f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1f56441134a1f" /><Relationship Type="http://schemas.openxmlformats.org/officeDocument/2006/relationships/slide" Target="/ppt/slides/slide1.xml" Id="R9fec7318912d49e7" /><Relationship Type="http://schemas.openxmlformats.org/officeDocument/2006/relationships/slide" Target="/ppt/slides/slide2.xml" Id="Re952744d4fd04d2b" /><Relationship Type="http://schemas.openxmlformats.org/officeDocument/2006/relationships/slide" Target="/ppt/slides/slide3.xml" Id="R3759a037f91046d5" /><Relationship Type="http://schemas.openxmlformats.org/officeDocument/2006/relationships/slide" Target="/ppt/slides/slide4.xml" Id="R983a355f209c4ae8" /><Relationship Type="http://schemas.openxmlformats.org/officeDocument/2006/relationships/slide" Target="/ppt/slides/slide5.xml" Id="R4e602fd4c4d046eb" /><Relationship Type="http://schemas.openxmlformats.org/officeDocument/2006/relationships/slide" Target="/ppt/slides/slide6.xml" Id="R95d1e0d5383346e9" /><Relationship Type="http://schemas.openxmlformats.org/officeDocument/2006/relationships/slide" Target="/ppt/slides/slide7.xml" Id="R887195fb846f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9bc5b92e441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7e3abcddd4928" /><Relationship Type="http://schemas.openxmlformats.org/officeDocument/2006/relationships/theme" Target="/ppt/slideMasters/theme/theme1.xml" Id="Re2cee3f0a5464b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7e3abcddd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8ba4dedb9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2f82d7c6b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b331107b843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81721b39346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c40a9871d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be87cb03a41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4f5cc0bfa46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OHHOLDING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24 309 466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88 121 858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101 794 466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HELGE HOLMØY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Lilandveien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8407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925 679 933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OHHOLDING AS</a:t>
            </a:r>
          </a:p>
        </p:txBody>
      </p:sp>
    </p:spTree>
  </p:cSld>
  <p:clrMapOvr>
    <a:masterClrMapping xmlns:a="http://schemas.openxmlformats.org/drawingml/2006/main"/>
  </p:clrMapOvr>
</p:sld>
</file>