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b8680061641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88627b56447ba"/>
  </p:sldMasterIdLst>
  <p:sldIdLst>
    <p:sldId xmlns:r="http://schemas.openxmlformats.org/officeDocument/2006/relationships" id="256" r:id="R7a4b676217f6407c"/>
    <p:sldId xmlns:r="http://schemas.openxmlformats.org/officeDocument/2006/relationships" id="257" r:id="R1681b83a999d4a6d"/>
    <p:sldId xmlns:r="http://schemas.openxmlformats.org/officeDocument/2006/relationships" id="258" r:id="R9df2ef49b92141c5"/>
    <p:sldId xmlns:r="http://schemas.openxmlformats.org/officeDocument/2006/relationships" id="259" r:id="Rf443b4e4110b49c4"/>
    <p:sldId xmlns:r="http://schemas.openxmlformats.org/officeDocument/2006/relationships" id="260" r:id="R1b48fe722df942c5"/>
    <p:sldId xmlns:r="http://schemas.openxmlformats.org/officeDocument/2006/relationships" id="261" r:id="Rcb39cbb326434488"/>
    <p:sldId xmlns:r="http://schemas.openxmlformats.org/officeDocument/2006/relationships" id="262" r:id="Ra51184aa22ef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88627b56447ba" /><Relationship Type="http://schemas.openxmlformats.org/officeDocument/2006/relationships/slide" Target="/ppt/slides/slide1.xml" Id="R7a4b676217f6407c" /><Relationship Type="http://schemas.openxmlformats.org/officeDocument/2006/relationships/slide" Target="/ppt/slides/slide2.xml" Id="R1681b83a999d4a6d" /><Relationship Type="http://schemas.openxmlformats.org/officeDocument/2006/relationships/slide" Target="/ppt/slides/slide3.xml" Id="R9df2ef49b92141c5" /><Relationship Type="http://schemas.openxmlformats.org/officeDocument/2006/relationships/slide" Target="/ppt/slides/slide4.xml" Id="Rf443b4e4110b49c4" /><Relationship Type="http://schemas.openxmlformats.org/officeDocument/2006/relationships/slide" Target="/ppt/slides/slide5.xml" Id="R1b48fe722df942c5" /><Relationship Type="http://schemas.openxmlformats.org/officeDocument/2006/relationships/slide" Target="/ppt/slides/slide6.xml" Id="Rcb39cbb326434488" /><Relationship Type="http://schemas.openxmlformats.org/officeDocument/2006/relationships/slide" Target="/ppt/slides/slide7.xml" Id="Ra51184aa22ef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1c2ca8a484e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791e23374464b" /><Relationship Type="http://schemas.openxmlformats.org/officeDocument/2006/relationships/theme" Target="/ppt/slideMasters/theme/theme1.xml" Id="R1465b0ed85c2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791e23374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903ee59c2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e71875c58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45644a506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ff18cd7d7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871a3c6c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44f1fab52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f6b4232c4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