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19b0c4a10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1c6b55a034e34"/>
  </p:sldMasterIdLst>
  <p:sldIdLst>
    <p:sldId xmlns:r="http://schemas.openxmlformats.org/officeDocument/2006/relationships" id="256" r:id="Rb9cd6dc6950c4c04"/>
    <p:sldId xmlns:r="http://schemas.openxmlformats.org/officeDocument/2006/relationships" id="257" r:id="R58e8d292985e4b88"/>
    <p:sldId xmlns:r="http://schemas.openxmlformats.org/officeDocument/2006/relationships" id="258" r:id="R485ef43a69e444b0"/>
    <p:sldId xmlns:r="http://schemas.openxmlformats.org/officeDocument/2006/relationships" id="259" r:id="R4132d3ac1c264a84"/>
    <p:sldId xmlns:r="http://schemas.openxmlformats.org/officeDocument/2006/relationships" id="260" r:id="R2566ceb3b297482d"/>
    <p:sldId xmlns:r="http://schemas.openxmlformats.org/officeDocument/2006/relationships" id="261" r:id="Rc823f5787c1c4670"/>
    <p:sldId xmlns:r="http://schemas.openxmlformats.org/officeDocument/2006/relationships" id="262" r:id="R5dd7a90ae7bc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1c6b55a034e34" /><Relationship Type="http://schemas.openxmlformats.org/officeDocument/2006/relationships/slide" Target="/ppt/slides/slide1.xml" Id="Rb9cd6dc6950c4c04" /><Relationship Type="http://schemas.openxmlformats.org/officeDocument/2006/relationships/slide" Target="/ppt/slides/slide2.xml" Id="R58e8d292985e4b88" /><Relationship Type="http://schemas.openxmlformats.org/officeDocument/2006/relationships/slide" Target="/ppt/slides/slide3.xml" Id="R485ef43a69e444b0" /><Relationship Type="http://schemas.openxmlformats.org/officeDocument/2006/relationships/slide" Target="/ppt/slides/slide4.xml" Id="R4132d3ac1c264a84" /><Relationship Type="http://schemas.openxmlformats.org/officeDocument/2006/relationships/slide" Target="/ppt/slides/slide5.xml" Id="R2566ceb3b297482d" /><Relationship Type="http://schemas.openxmlformats.org/officeDocument/2006/relationships/slide" Target="/ppt/slides/slide6.xml" Id="Rc823f5787c1c4670" /><Relationship Type="http://schemas.openxmlformats.org/officeDocument/2006/relationships/slide" Target="/ppt/slides/slide7.xml" Id="R5dd7a90ae7bc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7317a4cb7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bdf43d327443b" /><Relationship Type="http://schemas.openxmlformats.org/officeDocument/2006/relationships/theme" Target="/ppt/slideMasters/theme/theme1.xml" Id="Ra4c24222ebef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bdf43d327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529a0d96b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fbcd59f57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7752d893c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ef320da41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b273b67d0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614b9f7e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a692c755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14 562 258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16 248 688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16 399 877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Kim Andre Ramse, Torridalsveien 104C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925 703 842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