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92de55bdd0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a347a39e4e2d"/>
  </p:sldMasterIdLst>
  <p:sldIdLst>
    <p:sldId xmlns:r="http://schemas.openxmlformats.org/officeDocument/2006/relationships" id="256" r:id="R801b70e339464ff9"/>
    <p:sldId xmlns:r="http://schemas.openxmlformats.org/officeDocument/2006/relationships" id="257" r:id="R0f6d15eaf8e642dd"/>
    <p:sldId xmlns:r="http://schemas.openxmlformats.org/officeDocument/2006/relationships" id="258" r:id="Re864ad18de544cf1"/>
    <p:sldId xmlns:r="http://schemas.openxmlformats.org/officeDocument/2006/relationships" id="259" r:id="Rbdae704a1aa34bd4"/>
    <p:sldId xmlns:r="http://schemas.openxmlformats.org/officeDocument/2006/relationships" id="260" r:id="R96c3efad41304516"/>
    <p:sldId xmlns:r="http://schemas.openxmlformats.org/officeDocument/2006/relationships" id="261" r:id="R8ade52078947404a"/>
    <p:sldId xmlns:r="http://schemas.openxmlformats.org/officeDocument/2006/relationships" id="262" r:id="R87cb2d0150bb41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a347a39e4e2d" /><Relationship Type="http://schemas.openxmlformats.org/officeDocument/2006/relationships/slide" Target="/ppt/slides/slide1.xml" Id="R801b70e339464ff9" /><Relationship Type="http://schemas.openxmlformats.org/officeDocument/2006/relationships/slide" Target="/ppt/slides/slide2.xml" Id="R0f6d15eaf8e642dd" /><Relationship Type="http://schemas.openxmlformats.org/officeDocument/2006/relationships/slide" Target="/ppt/slides/slide3.xml" Id="Re864ad18de544cf1" /><Relationship Type="http://schemas.openxmlformats.org/officeDocument/2006/relationships/slide" Target="/ppt/slides/slide4.xml" Id="Rbdae704a1aa34bd4" /><Relationship Type="http://schemas.openxmlformats.org/officeDocument/2006/relationships/slide" Target="/ppt/slides/slide5.xml" Id="R96c3efad41304516" /><Relationship Type="http://schemas.openxmlformats.org/officeDocument/2006/relationships/slide" Target="/ppt/slides/slide6.xml" Id="R8ade52078947404a" /><Relationship Type="http://schemas.openxmlformats.org/officeDocument/2006/relationships/slide" Target="/ppt/slides/slide7.xml" Id="R87cb2d0150bb41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80fd353b9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da49fb6a0427e" /><Relationship Type="http://schemas.openxmlformats.org/officeDocument/2006/relationships/theme" Target="/ppt/slideMasters/theme/theme1.xml" Id="R533e171f04ca4c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da49fb6a042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a460007646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a422c23d548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618b5999b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a7890b57f46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721eadfe441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2b663db34f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64ff76c07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FSH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FSH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−239 585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202 778 573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 SKROGSTAD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Ranheimsvegen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925 704 423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FSH AS</a:t>
            </a:r>
          </a:p>
        </p:txBody>
      </p:sp>
    </p:spTree>
  </p:cSld>
  <p:clrMapOvr>
    <a:masterClrMapping xmlns:a="http://schemas.openxmlformats.org/drawingml/2006/main"/>
  </p:clrMapOvr>
</p:sld>
</file>