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fd4979a18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f97f103a64197"/>
  </p:sldMasterIdLst>
  <p:sldIdLst>
    <p:sldId xmlns:r="http://schemas.openxmlformats.org/officeDocument/2006/relationships" id="256" r:id="Rbc332c26c47c4099"/>
    <p:sldId xmlns:r="http://schemas.openxmlformats.org/officeDocument/2006/relationships" id="257" r:id="Rd1bb16decc424d99"/>
    <p:sldId xmlns:r="http://schemas.openxmlformats.org/officeDocument/2006/relationships" id="258" r:id="Rae2cac5bad3e4061"/>
    <p:sldId xmlns:r="http://schemas.openxmlformats.org/officeDocument/2006/relationships" id="259" r:id="Re2b8f85fb77e4409"/>
    <p:sldId xmlns:r="http://schemas.openxmlformats.org/officeDocument/2006/relationships" id="260" r:id="R9c660588a6744f27"/>
    <p:sldId xmlns:r="http://schemas.openxmlformats.org/officeDocument/2006/relationships" id="261" r:id="R5dcfe303a4dd4ad6"/>
    <p:sldId xmlns:r="http://schemas.openxmlformats.org/officeDocument/2006/relationships" id="262" r:id="R368e6f064a4b40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f97f103a64197" /><Relationship Type="http://schemas.openxmlformats.org/officeDocument/2006/relationships/slide" Target="/ppt/slides/slide1.xml" Id="Rbc332c26c47c4099" /><Relationship Type="http://schemas.openxmlformats.org/officeDocument/2006/relationships/slide" Target="/ppt/slides/slide2.xml" Id="Rd1bb16decc424d99" /><Relationship Type="http://schemas.openxmlformats.org/officeDocument/2006/relationships/slide" Target="/ppt/slides/slide3.xml" Id="Rae2cac5bad3e4061" /><Relationship Type="http://schemas.openxmlformats.org/officeDocument/2006/relationships/slide" Target="/ppt/slides/slide4.xml" Id="Re2b8f85fb77e4409" /><Relationship Type="http://schemas.openxmlformats.org/officeDocument/2006/relationships/slide" Target="/ppt/slides/slide5.xml" Id="R9c660588a6744f27" /><Relationship Type="http://schemas.openxmlformats.org/officeDocument/2006/relationships/slide" Target="/ppt/slides/slide6.xml" Id="R5dcfe303a4dd4ad6" /><Relationship Type="http://schemas.openxmlformats.org/officeDocument/2006/relationships/slide" Target="/ppt/slides/slide7.xml" Id="R368e6f064a4b40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9087a4691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58403c0d4390" /><Relationship Type="http://schemas.openxmlformats.org/officeDocument/2006/relationships/theme" Target="/ppt/slideMasters/theme/theme1.xml" Id="R49081d7f5a54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c58403c0d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7fc5e7895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008774ca8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4a6797a945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c88eeca71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079c4bd5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d8f9bfe4f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7d88d0515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39 894 581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GANGSTØ SETERLUND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Kristian Seterlund, 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