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639dee41a444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f7a6193a614301"/>
  </p:sldMasterIdLst>
  <p:sldIdLst>
    <p:sldId xmlns:r="http://schemas.openxmlformats.org/officeDocument/2006/relationships" id="256" r:id="Rafb8589f3f3f484d"/>
    <p:sldId xmlns:r="http://schemas.openxmlformats.org/officeDocument/2006/relationships" id="257" r:id="R1ae598519107415c"/>
    <p:sldId xmlns:r="http://schemas.openxmlformats.org/officeDocument/2006/relationships" id="258" r:id="Re0e3f19828494f7e"/>
    <p:sldId xmlns:r="http://schemas.openxmlformats.org/officeDocument/2006/relationships" id="259" r:id="R1c9755d148544619"/>
    <p:sldId xmlns:r="http://schemas.openxmlformats.org/officeDocument/2006/relationships" id="260" r:id="Raa7e562e933c4a99"/>
    <p:sldId xmlns:r="http://schemas.openxmlformats.org/officeDocument/2006/relationships" id="261" r:id="Rc2668c4ad40f491e"/>
    <p:sldId xmlns:r="http://schemas.openxmlformats.org/officeDocument/2006/relationships" id="262" r:id="R85cbd2aa39f54a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f7a6193a614301" /><Relationship Type="http://schemas.openxmlformats.org/officeDocument/2006/relationships/slide" Target="/ppt/slides/slide1.xml" Id="Rafb8589f3f3f484d" /><Relationship Type="http://schemas.openxmlformats.org/officeDocument/2006/relationships/slide" Target="/ppt/slides/slide2.xml" Id="R1ae598519107415c" /><Relationship Type="http://schemas.openxmlformats.org/officeDocument/2006/relationships/slide" Target="/ppt/slides/slide3.xml" Id="Re0e3f19828494f7e" /><Relationship Type="http://schemas.openxmlformats.org/officeDocument/2006/relationships/slide" Target="/ppt/slides/slide4.xml" Id="R1c9755d148544619" /><Relationship Type="http://schemas.openxmlformats.org/officeDocument/2006/relationships/slide" Target="/ppt/slides/slide5.xml" Id="Raa7e562e933c4a99" /><Relationship Type="http://schemas.openxmlformats.org/officeDocument/2006/relationships/slide" Target="/ppt/slides/slide6.xml" Id="Rc2668c4ad40f491e" /><Relationship Type="http://schemas.openxmlformats.org/officeDocument/2006/relationships/slide" Target="/ppt/slides/slide7.xml" Id="R85cbd2aa39f54a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1a8f7a8a9b4b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07a0fe38f48ce" /><Relationship Type="http://schemas.openxmlformats.org/officeDocument/2006/relationships/theme" Target="/ppt/slideMasters/theme/theme1.xml" Id="Rf1478c5e56b749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607a0fe38f48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dd06f47cb48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f0f9ba87f46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a0018e8d748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48324dfd44c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27b9c1ea24f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e65770c0f43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f431158f844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 HAMMER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HAMMER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8 432 434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9 517 859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9 642 952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HAMMER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Thorry Kiærs veg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7055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925 756 814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HAMMER AS</a:t>
            </a:r>
          </a:p>
        </p:txBody>
      </p:sp>
    </p:spTree>
  </p:cSld>
  <p:clrMapOvr>
    <a:masterClrMapping xmlns:a="http://schemas.openxmlformats.org/drawingml/2006/main"/>
  </p:clrMapOvr>
</p:sld>
</file>