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7e54045ca41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70eacf724c4381"/>
  </p:sldMasterIdLst>
  <p:sldIdLst>
    <p:sldId xmlns:r="http://schemas.openxmlformats.org/officeDocument/2006/relationships" id="256" r:id="Rf8f9a7dd086f4c27"/>
    <p:sldId xmlns:r="http://schemas.openxmlformats.org/officeDocument/2006/relationships" id="257" r:id="Rb8c7283557b84732"/>
    <p:sldId xmlns:r="http://schemas.openxmlformats.org/officeDocument/2006/relationships" id="258" r:id="R4c4ef8126ab24e3f"/>
    <p:sldId xmlns:r="http://schemas.openxmlformats.org/officeDocument/2006/relationships" id="259" r:id="R506d38abfafd4f41"/>
    <p:sldId xmlns:r="http://schemas.openxmlformats.org/officeDocument/2006/relationships" id="260" r:id="R1ee1207df0fe4c51"/>
    <p:sldId xmlns:r="http://schemas.openxmlformats.org/officeDocument/2006/relationships" id="261" r:id="Rcc70550bc61a46ef"/>
    <p:sldId xmlns:r="http://schemas.openxmlformats.org/officeDocument/2006/relationships" id="262" r:id="Rc397228337db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0eacf724c4381" /><Relationship Type="http://schemas.openxmlformats.org/officeDocument/2006/relationships/slide" Target="/ppt/slides/slide1.xml" Id="Rf8f9a7dd086f4c27" /><Relationship Type="http://schemas.openxmlformats.org/officeDocument/2006/relationships/slide" Target="/ppt/slides/slide2.xml" Id="Rb8c7283557b84732" /><Relationship Type="http://schemas.openxmlformats.org/officeDocument/2006/relationships/slide" Target="/ppt/slides/slide3.xml" Id="R4c4ef8126ab24e3f" /><Relationship Type="http://schemas.openxmlformats.org/officeDocument/2006/relationships/slide" Target="/ppt/slides/slide4.xml" Id="R506d38abfafd4f41" /><Relationship Type="http://schemas.openxmlformats.org/officeDocument/2006/relationships/slide" Target="/ppt/slides/slide5.xml" Id="R1ee1207df0fe4c51" /><Relationship Type="http://schemas.openxmlformats.org/officeDocument/2006/relationships/slide" Target="/ppt/slides/slide6.xml" Id="Rcc70550bc61a46ef" /><Relationship Type="http://schemas.openxmlformats.org/officeDocument/2006/relationships/slide" Target="/ppt/slides/slide7.xml" Id="Rc397228337db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211b9a8c6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b376244ae46dd" /><Relationship Type="http://schemas.openxmlformats.org/officeDocument/2006/relationships/theme" Target="/ppt/slideMasters/theme/theme1.xml" Id="R54fd22e679bd46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b376244ae46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6b9ac33b5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8388d65a54f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5ae8b7eb244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41428eef3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6bc1a030b4b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4a4d9f9df4b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8586edc614c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JPF INVESTERING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JPF INVESTERING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JPF INVESTERING 2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JPF INVESTERING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JPF INVESTERING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JPF INVESTERING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−508 542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10 513 072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101 748 976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102 235 050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JPF INVESTERING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SÆVIK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JPF INVESTERING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Vågsholmvegen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JPF INVESTERING 2 AS</a:t>
            </a:r>
          </a:p>
        </p:txBody>
      </p:sp>
    </p:spTree>
  </p:cSld>
  <p:clrMapOvr>
    <a:masterClrMapping xmlns:a="http://schemas.openxmlformats.org/drawingml/2006/main"/>
  </p:clrMapOvr>
</p:sld>
</file>