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a934c6a0c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a9404a6f146d5"/>
  </p:sldMasterIdLst>
  <p:sldIdLst>
    <p:sldId xmlns:r="http://schemas.openxmlformats.org/officeDocument/2006/relationships" id="256" r:id="R585f665b244e4244"/>
    <p:sldId xmlns:r="http://schemas.openxmlformats.org/officeDocument/2006/relationships" id="257" r:id="Rd3ba090ad5be42d9"/>
    <p:sldId xmlns:r="http://schemas.openxmlformats.org/officeDocument/2006/relationships" id="258" r:id="R0acb2be461ba418e"/>
    <p:sldId xmlns:r="http://schemas.openxmlformats.org/officeDocument/2006/relationships" id="259" r:id="R4c5ecad1712c407f"/>
    <p:sldId xmlns:r="http://schemas.openxmlformats.org/officeDocument/2006/relationships" id="260" r:id="Re1a424d036324185"/>
    <p:sldId xmlns:r="http://schemas.openxmlformats.org/officeDocument/2006/relationships" id="261" r:id="R6619599bf4b741f1"/>
    <p:sldId xmlns:r="http://schemas.openxmlformats.org/officeDocument/2006/relationships" id="262" r:id="R071e64205453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a9404a6f146d5" /><Relationship Type="http://schemas.openxmlformats.org/officeDocument/2006/relationships/slide" Target="/ppt/slides/slide1.xml" Id="R585f665b244e4244" /><Relationship Type="http://schemas.openxmlformats.org/officeDocument/2006/relationships/slide" Target="/ppt/slides/slide2.xml" Id="Rd3ba090ad5be42d9" /><Relationship Type="http://schemas.openxmlformats.org/officeDocument/2006/relationships/slide" Target="/ppt/slides/slide3.xml" Id="R0acb2be461ba418e" /><Relationship Type="http://schemas.openxmlformats.org/officeDocument/2006/relationships/slide" Target="/ppt/slides/slide4.xml" Id="R4c5ecad1712c407f" /><Relationship Type="http://schemas.openxmlformats.org/officeDocument/2006/relationships/slide" Target="/ppt/slides/slide5.xml" Id="Re1a424d036324185" /><Relationship Type="http://schemas.openxmlformats.org/officeDocument/2006/relationships/slide" Target="/ppt/slides/slide6.xml" Id="R6619599bf4b741f1" /><Relationship Type="http://schemas.openxmlformats.org/officeDocument/2006/relationships/slide" Target="/ppt/slides/slide7.xml" Id="R071e64205453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0f0939566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e93a3cb0141a0" /><Relationship Type="http://schemas.openxmlformats.org/officeDocument/2006/relationships/theme" Target="/ppt/slideMasters/theme/theme1.xml" Id="R829dee4b8a7b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e93a3cb01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e0acdf206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25e84b08e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d51891fba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e9fdbc99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4aef52cfb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9f508f291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bf5756b1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HAVDAL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18 370 926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21 498 643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925 758 892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HAVDAL AS</a:t>
            </a:r>
          </a:p>
        </p:txBody>
      </p:sp>
    </p:spTree>
  </p:cSld>
  <p:clrMapOvr>
    <a:masterClrMapping xmlns:a="http://schemas.openxmlformats.org/drawingml/2006/main"/>
  </p:clrMapOvr>
</p:sld>
</file>