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6a2442124b4b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4e2c4fd7214733"/>
  </p:sldMasterIdLst>
  <p:sldIdLst>
    <p:sldId xmlns:r="http://schemas.openxmlformats.org/officeDocument/2006/relationships" id="256" r:id="Ra6d88d8919044a89"/>
    <p:sldId xmlns:r="http://schemas.openxmlformats.org/officeDocument/2006/relationships" id="257" r:id="R73fc619490d54fbf"/>
    <p:sldId xmlns:r="http://schemas.openxmlformats.org/officeDocument/2006/relationships" id="258" r:id="Re063d8480ae44e98"/>
    <p:sldId xmlns:r="http://schemas.openxmlformats.org/officeDocument/2006/relationships" id="259" r:id="R4ec2435d957b4d95"/>
    <p:sldId xmlns:r="http://schemas.openxmlformats.org/officeDocument/2006/relationships" id="260" r:id="R15873dee7efa4871"/>
    <p:sldId xmlns:r="http://schemas.openxmlformats.org/officeDocument/2006/relationships" id="261" r:id="R054cb7f603574724"/>
    <p:sldId xmlns:r="http://schemas.openxmlformats.org/officeDocument/2006/relationships" id="262" r:id="R40f29bb2a8ed4b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e2c4fd7214733" /><Relationship Type="http://schemas.openxmlformats.org/officeDocument/2006/relationships/slide" Target="/ppt/slides/slide1.xml" Id="Ra6d88d8919044a89" /><Relationship Type="http://schemas.openxmlformats.org/officeDocument/2006/relationships/slide" Target="/ppt/slides/slide2.xml" Id="R73fc619490d54fbf" /><Relationship Type="http://schemas.openxmlformats.org/officeDocument/2006/relationships/slide" Target="/ppt/slides/slide3.xml" Id="Re063d8480ae44e98" /><Relationship Type="http://schemas.openxmlformats.org/officeDocument/2006/relationships/slide" Target="/ppt/slides/slide4.xml" Id="R4ec2435d957b4d95" /><Relationship Type="http://schemas.openxmlformats.org/officeDocument/2006/relationships/slide" Target="/ppt/slides/slide5.xml" Id="R15873dee7efa4871" /><Relationship Type="http://schemas.openxmlformats.org/officeDocument/2006/relationships/slide" Target="/ppt/slides/slide6.xml" Id="R054cb7f603574724" /><Relationship Type="http://schemas.openxmlformats.org/officeDocument/2006/relationships/slide" Target="/ppt/slides/slide7.xml" Id="R40f29bb2a8ed4b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adf79693514d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fac6f2be043da" /><Relationship Type="http://schemas.openxmlformats.org/officeDocument/2006/relationships/theme" Target="/ppt/slideMasters/theme/theme1.xml" Id="Rbc85f1320d9846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4fac6f2be043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b40a4d5044e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44b7808554c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aaa735ac041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6bd1ce07b49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31ec6c9c048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d26f9804446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6bd93749a47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HANSEN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433 248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3 065 991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3 149 841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EINAR-JOHAN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Einar-Johan Hansen, Hovinveien 43F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