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f5b1509c084e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9d3cb8fedf4193"/>
  </p:sldMasterIdLst>
  <p:sldIdLst>
    <p:sldId xmlns:r="http://schemas.openxmlformats.org/officeDocument/2006/relationships" id="256" r:id="R270b32d7443f4596"/>
    <p:sldId xmlns:r="http://schemas.openxmlformats.org/officeDocument/2006/relationships" id="257" r:id="Rec771cc058814bd0"/>
    <p:sldId xmlns:r="http://schemas.openxmlformats.org/officeDocument/2006/relationships" id="258" r:id="Rbbf26a0254a34a2e"/>
    <p:sldId xmlns:r="http://schemas.openxmlformats.org/officeDocument/2006/relationships" id="259" r:id="Ra7e5bd91487c412d"/>
    <p:sldId xmlns:r="http://schemas.openxmlformats.org/officeDocument/2006/relationships" id="260" r:id="Raf07712eca1d4fd7"/>
    <p:sldId xmlns:r="http://schemas.openxmlformats.org/officeDocument/2006/relationships" id="261" r:id="Rf3e43445735e45b2"/>
    <p:sldId xmlns:r="http://schemas.openxmlformats.org/officeDocument/2006/relationships" id="262" r:id="R5488a5be16354a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9d3cb8fedf4193" /><Relationship Type="http://schemas.openxmlformats.org/officeDocument/2006/relationships/slide" Target="/ppt/slides/slide1.xml" Id="R270b32d7443f4596" /><Relationship Type="http://schemas.openxmlformats.org/officeDocument/2006/relationships/slide" Target="/ppt/slides/slide2.xml" Id="Rec771cc058814bd0" /><Relationship Type="http://schemas.openxmlformats.org/officeDocument/2006/relationships/slide" Target="/ppt/slides/slide3.xml" Id="Rbbf26a0254a34a2e" /><Relationship Type="http://schemas.openxmlformats.org/officeDocument/2006/relationships/slide" Target="/ppt/slides/slide4.xml" Id="Ra7e5bd91487c412d" /><Relationship Type="http://schemas.openxmlformats.org/officeDocument/2006/relationships/slide" Target="/ppt/slides/slide5.xml" Id="Raf07712eca1d4fd7" /><Relationship Type="http://schemas.openxmlformats.org/officeDocument/2006/relationships/slide" Target="/ppt/slides/slide6.xml" Id="Rf3e43445735e45b2" /><Relationship Type="http://schemas.openxmlformats.org/officeDocument/2006/relationships/slide" Target="/ppt/slides/slide7.xml" Id="R5488a5be16354a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f3c72d001341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a203e7a9c64818" /><Relationship Type="http://schemas.openxmlformats.org/officeDocument/2006/relationships/theme" Target="/ppt/slideMasters/theme/theme1.xml" Id="R683a2e9fefcd4c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a203e7a9c648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260c4c7ef04b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8e30d664c245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c44922cde04d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e7f37ed28844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5e8a12a60f4a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d1f8746ebc4d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c758ca7b454b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ESOP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ESOP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ESOP AS ble etablert [år] og holder til i Halsnøy Kloster.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ESOP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ESOP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ESOP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399 038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205 443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1 972 963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21 198 151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23 824 491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ESOP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ENDRE SØRSTRØMMEN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ESOP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Endre Sørstrømmen, Aslaksberget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5455 Halsnøy Kloster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925 803 928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ESOP AS</a:t>
            </a:r>
          </a:p>
        </p:txBody>
      </p:sp>
    </p:spTree>
  </p:cSld>
  <p:clrMapOvr>
    <a:masterClrMapping xmlns:a="http://schemas.openxmlformats.org/drawingml/2006/main"/>
  </p:clrMapOvr>
</p:sld>
</file>