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b4668645b48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a052af7ea648bf"/>
  </p:sldMasterIdLst>
  <p:sldIdLst>
    <p:sldId xmlns:r="http://schemas.openxmlformats.org/officeDocument/2006/relationships" id="256" r:id="R67e516c9bbdc4fd0"/>
    <p:sldId xmlns:r="http://schemas.openxmlformats.org/officeDocument/2006/relationships" id="257" r:id="R01aa11fc39214ddc"/>
    <p:sldId xmlns:r="http://schemas.openxmlformats.org/officeDocument/2006/relationships" id="258" r:id="R966cedb2bed1411d"/>
    <p:sldId xmlns:r="http://schemas.openxmlformats.org/officeDocument/2006/relationships" id="259" r:id="R50d657b802b04e91"/>
    <p:sldId xmlns:r="http://schemas.openxmlformats.org/officeDocument/2006/relationships" id="260" r:id="Rdb84f6bec41c4a30"/>
    <p:sldId xmlns:r="http://schemas.openxmlformats.org/officeDocument/2006/relationships" id="261" r:id="Rcfb16708590a4b21"/>
    <p:sldId xmlns:r="http://schemas.openxmlformats.org/officeDocument/2006/relationships" id="262" r:id="Rfe619d12b7134e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052af7ea648bf" /><Relationship Type="http://schemas.openxmlformats.org/officeDocument/2006/relationships/slide" Target="/ppt/slides/slide1.xml" Id="R67e516c9bbdc4fd0" /><Relationship Type="http://schemas.openxmlformats.org/officeDocument/2006/relationships/slide" Target="/ppt/slides/slide2.xml" Id="R01aa11fc39214ddc" /><Relationship Type="http://schemas.openxmlformats.org/officeDocument/2006/relationships/slide" Target="/ppt/slides/slide3.xml" Id="R966cedb2bed1411d" /><Relationship Type="http://schemas.openxmlformats.org/officeDocument/2006/relationships/slide" Target="/ppt/slides/slide4.xml" Id="R50d657b802b04e91" /><Relationship Type="http://schemas.openxmlformats.org/officeDocument/2006/relationships/slide" Target="/ppt/slides/slide5.xml" Id="Rdb84f6bec41c4a30" /><Relationship Type="http://schemas.openxmlformats.org/officeDocument/2006/relationships/slide" Target="/ppt/slides/slide6.xml" Id="Rcfb16708590a4b21" /><Relationship Type="http://schemas.openxmlformats.org/officeDocument/2006/relationships/slide" Target="/ppt/slides/slide7.xml" Id="Rfe619d12b7134e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0c88142ca40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50e2fefe1467d" /><Relationship Type="http://schemas.openxmlformats.org/officeDocument/2006/relationships/theme" Target="/ppt/slideMasters/theme/theme1.xml" Id="R3c696f811a0c49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a50e2fefe1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95772fad5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0aa3d604c4f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fb2463dd146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0fa2ef9f246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d727451e446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50aea073f48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d8e8c75cc4f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HALSTEINSLID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HALSTEINSLID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5 668 709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949 610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974 990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2 902 905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ORH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Tonningsgata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925 808 571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HALSTEINSLID AS</a:t>
            </a:r>
          </a:p>
        </p:txBody>
      </p:sp>
    </p:spTree>
  </p:cSld>
  <p:clrMapOvr>
    <a:masterClrMapping xmlns:a="http://schemas.openxmlformats.org/drawingml/2006/main"/>
  </p:clrMapOvr>
</p:sld>
</file>